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1.xml.rels" ContentType="application/vnd.openxmlformats-package.relationships+xml"/>
  <Override PartName="/ppt/theme/theme1.xml" ContentType="application/vnd.openxmlformats-officedocument.theme+xml"/>
  <Override PartName="/ppt/media/image1.png" ContentType="image/png"/>
  <Override PartName="/ppt/media/image2.png" ContentType="image/png"/>
  <Override PartName="/ppt/media/image3.wmf" ContentType="image/x-wmf"/>
  <Override PartName="/ppt/media/image4.wmf" ContentType="image/x-wmf"/>
  <Override PartName="/ppt/media/image49.png" ContentType="image/png"/>
  <Override PartName="/ppt/media/image5.wmf" ContentType="image/x-wmf"/>
  <Override PartName="/ppt/media/image6.wmf" ContentType="image/x-wmf"/>
  <Override PartName="/ppt/media/image8.png" ContentType="image/png"/>
  <Override PartName="/ppt/media/image7.wmf" ContentType="image/x-wmf"/>
  <Override PartName="/ppt/media/image9.wmf" ContentType="image/x-wmf"/>
  <Override PartName="/ppt/media/image10.jpeg" ContentType="image/jpeg"/>
  <Override PartName="/ppt/media/image11.jpeg" ContentType="image/jpeg"/>
  <Override PartName="/ppt/media/image12.jpeg" ContentType="image/jpeg"/>
  <Override PartName="/ppt/media/image13.jpeg" ContentType="image/jpeg"/>
  <Override PartName="/ppt/media/image19.png" ContentType="image/png"/>
  <Override PartName="/ppt/media/image14.jpeg" ContentType="image/jpeg"/>
  <Override PartName="/ppt/media/image29.png" ContentType="image/png"/>
  <Override PartName="/ppt/media/image15.wmf" ContentType="image/x-wmf"/>
  <Override PartName="/ppt/media/image16.png" ContentType="image/png"/>
  <Override PartName="/ppt/media/image17.png" ContentType="image/png"/>
  <Override PartName="/ppt/media/image18.png" ContentType="image/png"/>
  <Override PartName="/ppt/media/image52.jpeg" ContentType="image/jpeg"/>
  <Override PartName="/ppt/media/image20.png" ContentType="image/png"/>
  <Override PartName="/ppt/media/image21.png" ContentType="image/png"/>
  <Override PartName="/ppt/media/image22.png" ContentType="image/png"/>
  <Override PartName="/ppt/media/image23.png" ContentType="image/png"/>
  <Override PartName="/ppt/media/image47.jpeg" ContentType="image/jpeg"/>
  <Override PartName="/ppt/media/image24.png" ContentType="image/png"/>
  <Override PartName="/ppt/media/image25.png" ContentType="image/png"/>
  <Override PartName="/ppt/media/image36.jpeg" ContentType="image/jpeg"/>
  <Override PartName="/ppt/media/image26.png" ContentType="image/png"/>
  <Override PartName="/ppt/media/image27.png" ContentType="image/png"/>
  <Override PartName="/ppt/media/image28.png" ContentType="image/png"/>
  <Override PartName="/ppt/media/image53.jpeg" ContentType="image/jpeg"/>
  <Override PartName="/ppt/media/image30.png" ContentType="image/png"/>
  <Override PartName="/ppt/media/image31.jpeg" ContentType="image/jpeg"/>
  <Override PartName="/ppt/media/image42.png" ContentType="image/png"/>
  <Override PartName="/ppt/media/image32.png" ContentType="image/png"/>
  <Override PartName="/ppt/media/image33.jpeg" ContentType="image/jpeg"/>
  <Override PartName="/ppt/media/image34.jpeg" ContentType="image/jpeg"/>
  <Override PartName="/ppt/media/image35.png" ContentType="image/png"/>
  <Override PartName="/ppt/media/image37.png" ContentType="image/png"/>
  <Override PartName="/ppt/media/image38.jpeg" ContentType="image/jpeg"/>
  <Override PartName="/ppt/media/image45.png" ContentType="image/png"/>
  <Override PartName="/ppt/media/image39.jpeg" ContentType="image/jpeg"/>
  <Override PartName="/ppt/media/image55.png" ContentType="image/png"/>
  <Override PartName="/ppt/media/image40.png" ContentType="image/png"/>
  <Override PartName="/ppt/media/image41.png" ContentType="image/png"/>
  <Override PartName="/ppt/media/image43.png" ContentType="image/png"/>
  <Override PartName="/ppt/media/image44.png" ContentType="image/png"/>
  <Override PartName="/ppt/media/image46.png" ContentType="image/png"/>
  <Override PartName="/ppt/media/image48.jpeg" ContentType="image/jpeg"/>
  <Override PartName="/ppt/media/image50.png" ContentType="image/png"/>
  <Override PartName="/ppt/media/image51.png" ContentType="image/png"/>
  <Override PartName="/ppt/media/image54.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_rels/presentation.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presProps.xml" ContentType="application/vnd.openxmlformats-officedocument.presentationml.presPro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microsoft.com/office/2020/02/relationships/classificationlabels" Target="docMetadata/LabelInfo.xml"/><Relationship Id="rId5"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sldIdLst>
    <p:sldId id="256" r:id="rId3"/>
    <p:sldId id="257" r:id="rId4"/>
    <p:sldId id="258" r:id="rId5"/>
    <p:sldId id="259" r:id="rId6"/>
    <p:sldId id="260" r:id="rId7"/>
    <p:sldId id="261" r:id="rId8"/>
    <p:sldId id="262" r:id="rId9"/>
    <p:sldId id="263" r:id="rId10"/>
    <p:sldId id="264" r:id="rId11"/>
  </p:sldIdLst>
  <p:sldSz cx="12192000" cy="685800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F27E3E90-6FBE-4564-A6B0-BF372D5DE571}" type="slidenum">
              <a:t>&lt;#&gt;</a:t>
            </a:fld>
          </a:p>
        </p:txBody>
      </p:sp>
      <p:sp>
        <p:nvSpPr>
          <p:cNvPr id="4" name="PlaceHolder 3"/>
          <p:cNvSpPr>
            <a:spLocks noGrp="1"/>
          </p:cNvSpPr>
          <p:nvPr>
            <p:ph type="dt" idx="3"/>
          </p:nvPr>
        </p:nvSpPr>
        <p:spPr/>
        <p:txBody>
          <a:bodyPr/>
          <a:p>
            <a:r>
              <a:rPr lang="ja-JP"/>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3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578D6517-DE30-4F83-9F7F-85F68098C36B}" type="slidenum">
              <a:t>&lt;#&gt;</a:t>
            </a:fld>
          </a:p>
        </p:txBody>
      </p:sp>
      <p:sp>
        <p:nvSpPr>
          <p:cNvPr id="7" name="PlaceHolder 6"/>
          <p:cNvSpPr>
            <a:spLocks noGrp="1"/>
          </p:cNvSpPr>
          <p:nvPr>
            <p:ph type="dt" idx="3"/>
          </p:nvPr>
        </p:nvSpPr>
        <p:spPr/>
        <p:txBody>
          <a:bodyPr/>
          <a:p>
            <a:r>
              <a:rPr lang="ja-JP"/>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3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3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3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FD10AFE6-9803-4B10-B722-1A85132AE85D}" type="slidenum">
              <a:t>&lt;#&gt;</a:t>
            </a:fld>
          </a:p>
        </p:txBody>
      </p:sp>
      <p:sp>
        <p:nvSpPr>
          <p:cNvPr id="9" name="PlaceHolder 8"/>
          <p:cNvSpPr>
            <a:spLocks noGrp="1"/>
          </p:cNvSpPr>
          <p:nvPr>
            <p:ph type="dt" idx="3"/>
          </p:nvPr>
        </p:nvSpPr>
        <p:spPr/>
        <p:txBody>
          <a:bodyPr/>
          <a:p>
            <a:r>
              <a:rPr lang="ja-JP"/>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4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4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4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4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4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5A675511-9B27-4449-A34B-2A53EB1905DA}" type="slidenum">
              <a:t>&lt;#&gt;</a:t>
            </a:fld>
          </a:p>
        </p:txBody>
      </p:sp>
      <p:sp>
        <p:nvSpPr>
          <p:cNvPr id="11" name="PlaceHolder 10"/>
          <p:cNvSpPr>
            <a:spLocks noGrp="1"/>
          </p:cNvSpPr>
          <p:nvPr>
            <p:ph type="dt" idx="3"/>
          </p:nvPr>
        </p:nvSpPr>
        <p:spPr/>
        <p:txBody>
          <a:bodyPr/>
          <a:p>
            <a:r>
              <a:rPr lang="ja-JP"/>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6B2616F7-44A7-43A9-BEA4-D905053ED96B}" type="slidenum">
              <a:t>&lt;#&gt;</a:t>
            </a:fld>
          </a:p>
        </p:txBody>
      </p:sp>
      <p:sp>
        <p:nvSpPr>
          <p:cNvPr id="6" name="PlaceHolder 5"/>
          <p:cNvSpPr>
            <a:spLocks noGrp="1"/>
          </p:cNvSpPr>
          <p:nvPr>
            <p:ph type="dt" idx="3"/>
          </p:nvPr>
        </p:nvSpPr>
        <p:spPr/>
        <p:txBody>
          <a:bodyPr/>
          <a:p>
            <a:r>
              <a:rPr lang="ja-JP"/>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US" sz="3200" spc="-1" strike="noStrike">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55CC9BC5-E739-4619-9D2D-43B069CF9D3C}" type="slidenum">
              <a:t>&lt;#&gt;</a:t>
            </a:fld>
          </a:p>
        </p:txBody>
      </p:sp>
      <p:sp>
        <p:nvSpPr>
          <p:cNvPr id="6" name="PlaceHolder 5"/>
          <p:cNvSpPr>
            <a:spLocks noGrp="1"/>
          </p:cNvSpPr>
          <p:nvPr>
            <p:ph type="dt" idx="3"/>
          </p:nvPr>
        </p:nvSpPr>
        <p:spPr/>
        <p:txBody>
          <a:bodyPr/>
          <a:p>
            <a:r>
              <a:rPr lang="ja-JP"/>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1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3A70FE56-BAF8-4B8C-AA22-A0AF767CDF02}" type="slidenum">
              <a:t>&lt;#&gt;</a:t>
            </a:fld>
          </a:p>
        </p:txBody>
      </p:sp>
      <p:sp>
        <p:nvSpPr>
          <p:cNvPr id="7" name="PlaceHolder 6"/>
          <p:cNvSpPr>
            <a:spLocks noGrp="1"/>
          </p:cNvSpPr>
          <p:nvPr>
            <p:ph type="dt" idx="3"/>
          </p:nvPr>
        </p:nvSpPr>
        <p:spPr/>
        <p:txBody>
          <a:bodyPr/>
          <a:p>
            <a:r>
              <a:rPr lang="ja-JP"/>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B9A77EE7-B7A1-4E12-BEBC-59DDE54A9811}" type="slidenum">
              <a:t>&lt;#&gt;</a:t>
            </a:fld>
          </a:p>
        </p:txBody>
      </p:sp>
      <p:sp>
        <p:nvSpPr>
          <p:cNvPr id="5" name="PlaceHolder 4"/>
          <p:cNvSpPr>
            <a:spLocks noGrp="1"/>
          </p:cNvSpPr>
          <p:nvPr>
            <p:ph type="dt" idx="3"/>
          </p:nvPr>
        </p:nvSpPr>
        <p:spPr/>
        <p:txBody>
          <a:bodyPr/>
          <a:p>
            <a:r>
              <a:rPr lang="ja-JP"/>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2A4DF878-82DC-49CC-BC58-14F04771F977}" type="slidenum">
              <a:t>&lt;#&gt;</a:t>
            </a:fld>
          </a:p>
        </p:txBody>
      </p:sp>
      <p:sp>
        <p:nvSpPr>
          <p:cNvPr id="5" name="PlaceHolder 4"/>
          <p:cNvSpPr>
            <a:spLocks noGrp="1"/>
          </p:cNvSpPr>
          <p:nvPr>
            <p:ph type="dt" idx="3"/>
          </p:nvPr>
        </p:nvSpPr>
        <p:spPr/>
        <p:txBody>
          <a:bodyPr/>
          <a:p>
            <a:r>
              <a:rPr lang="ja-JP"/>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2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604111D6-8127-4379-A0A8-779605388DEA}" type="slidenum">
              <a:t>&lt;#&gt;</a:t>
            </a:fld>
          </a:p>
        </p:txBody>
      </p:sp>
      <p:sp>
        <p:nvSpPr>
          <p:cNvPr id="8" name="PlaceHolder 7"/>
          <p:cNvSpPr>
            <a:spLocks noGrp="1"/>
          </p:cNvSpPr>
          <p:nvPr>
            <p:ph type="dt" idx="3"/>
          </p:nvPr>
        </p:nvSpPr>
        <p:spPr/>
        <p:txBody>
          <a:bodyPr/>
          <a:p>
            <a:r>
              <a:rPr lang="ja-JP"/>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4F671FB5-FE1D-419C-A0A1-F32EA53E6592}" type="slidenum">
              <a:t>&lt;#&gt;</a:t>
            </a:fld>
          </a:p>
        </p:txBody>
      </p:sp>
      <p:sp>
        <p:nvSpPr>
          <p:cNvPr id="8" name="PlaceHolder 7"/>
          <p:cNvSpPr>
            <a:spLocks noGrp="1"/>
          </p:cNvSpPr>
          <p:nvPr>
            <p:ph type="dt" idx="3"/>
          </p:nvPr>
        </p:nvSpPr>
        <p:spPr/>
        <p:txBody>
          <a:bodyPr/>
          <a:p>
            <a:r>
              <a:rPr lang="ja-JP"/>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D499B873-A5EB-48F6-88D0-70A97BF7EF3C}" type="slidenum">
              <a:t>&lt;#&gt;</a:t>
            </a:fld>
          </a:p>
        </p:txBody>
      </p:sp>
      <p:sp>
        <p:nvSpPr>
          <p:cNvPr id="8" name="PlaceHolder 7"/>
          <p:cNvSpPr>
            <a:spLocks noGrp="1"/>
          </p:cNvSpPr>
          <p:nvPr>
            <p:ph type="dt" idx="3"/>
          </p:nvPr>
        </p:nvSpPr>
        <p:spPr/>
        <p:txBody>
          <a:bodyPr/>
          <a:p>
            <a:r>
              <a:rPr lang="ja-JP"/>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正方形/長方形 14"/>
          <p:cNvSpPr/>
          <p:nvPr/>
        </p:nvSpPr>
        <p:spPr>
          <a:xfrm flipV="1">
            <a:off x="555480" y="-1440"/>
            <a:ext cx="11635200" cy="173880"/>
          </a:xfrm>
          <a:prstGeom prst="rect">
            <a:avLst/>
          </a:prstGeom>
          <a:solidFill>
            <a:srgbClr val="f80002"/>
          </a:solidFill>
          <a:ln>
            <a:noFill/>
          </a:ln>
        </p:spPr>
        <p:style>
          <a:lnRef idx="2">
            <a:schemeClr val="accent1">
              <a:shade val="15000"/>
            </a:schemeClr>
          </a:lnRef>
          <a:fillRef idx="1">
            <a:schemeClr val="accent1"/>
          </a:fillRef>
          <a:effectRef idx="0">
            <a:schemeClr val="accent1"/>
          </a:effectRef>
          <a:fontRef idx="minor"/>
        </p:style>
      </p:sp>
      <p:sp>
        <p:nvSpPr>
          <p:cNvPr id="1" name="直線コネクタ 15"/>
          <p:cNvSpPr/>
          <p:nvPr/>
        </p:nvSpPr>
        <p:spPr>
          <a:xfrm>
            <a:off x="204840" y="559440"/>
            <a:ext cx="11781720" cy="360"/>
          </a:xfrm>
          <a:prstGeom prst="line">
            <a:avLst/>
          </a:prstGeom>
          <a:ln w="6350">
            <a:solidFill>
              <a:srgbClr val="000000"/>
            </a:solidFill>
            <a:headEnd len="med" type="diamond" w="med"/>
            <a:tailEnd len="med" type="diamond" w="med"/>
          </a:ln>
        </p:spPr>
        <p:style>
          <a:lnRef idx="1">
            <a:schemeClr val="accent1"/>
          </a:lnRef>
          <a:fillRef idx="0">
            <a:schemeClr val="accent1"/>
          </a:fillRef>
          <a:effectRef idx="0">
            <a:schemeClr val="accent1"/>
          </a:effectRef>
          <a:fontRef idx="minor"/>
        </p:style>
      </p:sp>
      <p:pic>
        <p:nvPicPr>
          <p:cNvPr id="2" name="図 16" descr=""/>
          <p:cNvPicPr/>
          <p:nvPr/>
        </p:nvPicPr>
        <p:blipFill>
          <a:blip r:embed="rId2"/>
          <a:stretch/>
        </p:blipFill>
        <p:spPr>
          <a:xfrm>
            <a:off x="36360" y="10800"/>
            <a:ext cx="343800" cy="461160"/>
          </a:xfrm>
          <a:prstGeom prst="rect">
            <a:avLst/>
          </a:prstGeom>
          <a:ln w="0">
            <a:noFill/>
          </a:ln>
        </p:spPr>
      </p:pic>
      <p:sp>
        <p:nvSpPr>
          <p:cNvPr id="3" name="正方形/長方形 17"/>
          <p:cNvSpPr/>
          <p:nvPr/>
        </p:nvSpPr>
        <p:spPr>
          <a:xfrm>
            <a:off x="0" y="6761160"/>
            <a:ext cx="12191040" cy="123480"/>
          </a:xfrm>
          <a:prstGeom prst="rect">
            <a:avLst/>
          </a:prstGeom>
          <a:solidFill>
            <a:srgbClr val="0b4e9c"/>
          </a:solidFill>
          <a:ln>
            <a:noFill/>
          </a:ln>
        </p:spPr>
        <p:style>
          <a:lnRef idx="2">
            <a:schemeClr val="accent1">
              <a:shade val="15000"/>
            </a:schemeClr>
          </a:lnRef>
          <a:fillRef idx="1">
            <a:schemeClr val="accent1"/>
          </a:fillRef>
          <a:effectRef idx="0">
            <a:schemeClr val="accent1"/>
          </a:effectRef>
          <a:fontRef idx="minor"/>
        </p:style>
      </p:sp>
      <p:sp>
        <p:nvSpPr>
          <p:cNvPr id="4" name="PlaceHolder 1"/>
          <p:cNvSpPr>
            <a:spLocks noGrp="1"/>
          </p:cNvSpPr>
          <p:nvPr>
            <p:ph type="ftr" idx="1"/>
          </p:nvPr>
        </p:nvSpPr>
        <p:spPr>
          <a:xfrm>
            <a:off x="4038480" y="6356520"/>
            <a:ext cx="4113720" cy="363960"/>
          </a:xfrm>
          <a:prstGeom prst="rect">
            <a:avLst/>
          </a:prstGeom>
          <a:noFill/>
          <a:ln w="0">
            <a:noFill/>
          </a:ln>
        </p:spPr>
        <p:txBody>
          <a:bodyPr lIns="90000" rIns="90000" tIns="45000" bIns="45000" anchor="ctr">
            <a:noAutofit/>
          </a:bodyPr>
          <a:lstStyle>
            <a:lvl1pPr algn="ctr">
              <a:lnSpc>
                <a:spcPct val="100000"/>
              </a:lnSpc>
              <a:buNone/>
              <a:defRPr b="0" lang="en-US" sz="1400" spc="-1" strike="noStrike">
                <a:latin typeface="游明朝"/>
              </a:defRPr>
            </a:lvl1pPr>
          </a:lstStyle>
          <a:p>
            <a:pPr algn="ctr">
              <a:lnSpc>
                <a:spcPct val="100000"/>
              </a:lnSpc>
              <a:buNone/>
            </a:pPr>
            <a:r>
              <a:rPr b="0" lang="en-US" sz="1400" spc="-1" strike="noStrike">
                <a:latin typeface="游明朝"/>
              </a:rPr>
              <a:t>&lt;フッター&gt;</a:t>
            </a:r>
            <a:endParaRPr b="0" lang="en-US" sz="1400" spc="-1" strike="noStrike">
              <a:latin typeface="游明朝"/>
            </a:endParaRPr>
          </a:p>
        </p:txBody>
      </p:sp>
      <p:sp>
        <p:nvSpPr>
          <p:cNvPr id="5" name="PlaceHolder 2"/>
          <p:cNvSpPr>
            <a:spLocks noGrp="1"/>
          </p:cNvSpPr>
          <p:nvPr>
            <p:ph type="sldNum" idx="2"/>
          </p:nvPr>
        </p:nvSpPr>
        <p:spPr>
          <a:xfrm>
            <a:off x="9243720" y="6356520"/>
            <a:ext cx="2742120" cy="363960"/>
          </a:xfrm>
          <a:prstGeom prst="rect">
            <a:avLst/>
          </a:prstGeom>
          <a:noFill/>
          <a:ln w="0">
            <a:noFill/>
          </a:ln>
        </p:spPr>
        <p:txBody>
          <a:bodyPr lIns="90000" rIns="90000" tIns="45000" bIns="45000" anchor="ctr">
            <a:noAutofit/>
          </a:bodyPr>
          <a:lstStyle>
            <a:lvl1pPr algn="r">
              <a:lnSpc>
                <a:spcPct val="100000"/>
              </a:lnSpc>
              <a:buNone/>
              <a:defRPr b="0" lang="en-US" sz="1600" spc="-1" strike="noStrike">
                <a:solidFill>
                  <a:srgbClr val="787878"/>
                </a:solidFill>
                <a:latin typeface="Meiryo UI"/>
                <a:ea typeface="Meiryo UI"/>
              </a:defRPr>
            </a:lvl1pPr>
          </a:lstStyle>
          <a:p>
            <a:pPr algn="r">
              <a:lnSpc>
                <a:spcPct val="100000"/>
              </a:lnSpc>
              <a:buNone/>
            </a:pPr>
            <a:fld id="{63FC3816-79DA-46DC-9489-8FF1D7FE448A}" type="slidenum">
              <a:rPr b="0" lang="en-US" sz="1600" spc="-1" strike="noStrike">
                <a:solidFill>
                  <a:srgbClr val="787878"/>
                </a:solidFill>
                <a:latin typeface="Meiryo UI"/>
                <a:ea typeface="Meiryo UI"/>
              </a:rPr>
              <a:t>&lt;番号&gt;</a:t>
            </a:fld>
            <a:endParaRPr b="0" lang="en-US" sz="1600" spc="-1" strike="noStrike">
              <a:latin typeface="游明朝"/>
            </a:endParaRPr>
          </a:p>
        </p:txBody>
      </p:sp>
      <p:sp>
        <p:nvSpPr>
          <p:cNvPr id="6" name="PlaceHolder 3"/>
          <p:cNvSpPr>
            <a:spLocks noGrp="1"/>
          </p:cNvSpPr>
          <p:nvPr>
            <p:ph type="dt" idx="3"/>
          </p:nvPr>
        </p:nvSpPr>
        <p:spPr>
          <a:xfrm>
            <a:off x="838080" y="6356520"/>
            <a:ext cx="2742120" cy="363960"/>
          </a:xfrm>
          <a:prstGeom prst="rect">
            <a:avLst/>
          </a:prstGeom>
          <a:noFill/>
          <a:ln w="0">
            <a:noFill/>
          </a:ln>
        </p:spPr>
        <p:txBody>
          <a:bodyPr lIns="90000" rIns="90000" tIns="45000" bIns="45000" anchor="ctr">
            <a:noAutofit/>
          </a:bodyPr>
          <a:lstStyle>
            <a:lvl1pPr>
              <a:defRPr b="0" lang="en-US" sz="1400" spc="-1" strike="noStrike">
                <a:latin typeface="游明朝"/>
              </a:defRPr>
            </a:lvl1pPr>
          </a:lstStyle>
          <a:p>
            <a:r>
              <a:rPr b="0" lang="en-US" sz="1400" spc="-1" strike="noStrike">
                <a:latin typeface="游明朝"/>
              </a:rPr>
              <a:t>&lt;日付/時刻&gt;</a:t>
            </a:r>
            <a:endParaRPr b="0" lang="en-US" sz="1400" spc="-1" strike="noStrike">
              <a:latin typeface="游明朝"/>
            </a:endParaRPr>
          </a:p>
        </p:txBody>
      </p:sp>
      <p:sp>
        <p:nvSpPr>
          <p:cNvPr id="7"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ja-JP" sz="4400" spc="-1" strike="noStrike">
                <a:latin typeface="Arial"/>
              </a:rPr>
              <a:t>クリックしてタイトルテキストを編集</a:t>
            </a:r>
            <a:endParaRPr b="0" lang="en-US" sz="4400" spc="-1" strike="noStrike">
              <a:latin typeface="Arial"/>
            </a:endParaRPr>
          </a:p>
        </p:txBody>
      </p:sp>
      <p:sp>
        <p:nvSpPr>
          <p:cNvPr id="8"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ja-JP" sz="3200" spc="-1" strike="noStrike">
                <a:latin typeface="Arial"/>
              </a:rPr>
              <a:t>クリックしてアウトラインのテキストを編集</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2</a:t>
            </a:r>
            <a:r>
              <a:rPr b="0" lang="ja-JP" sz="2800" spc="-1" strike="noStrike">
                <a:latin typeface="Arial"/>
              </a:rPr>
              <a:t>レベル目のアウトライン</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3</a:t>
            </a:r>
            <a:r>
              <a:rPr b="0" lang="ja-JP" sz="2400" spc="-1" strike="noStrike">
                <a:latin typeface="Arial"/>
              </a:rPr>
              <a:t>レベル目のアウトライン</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4</a:t>
            </a:r>
            <a:r>
              <a:rPr b="0" lang="ja-JP" sz="2000" spc="-1" strike="noStrike">
                <a:latin typeface="Arial"/>
              </a:rPr>
              <a:t>レベル目のアウトライン</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5</a:t>
            </a:r>
            <a:r>
              <a:rPr b="0" lang="ja-JP" sz="2000" spc="-1" strike="noStrike">
                <a:latin typeface="Arial"/>
              </a:rPr>
              <a:t>レベル目のアウトライン</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6</a:t>
            </a:r>
            <a:r>
              <a:rPr b="0" lang="ja-JP" sz="2000" spc="-1" strike="noStrike">
                <a:latin typeface="Arial"/>
              </a:rPr>
              <a:t>レベル目のアウトライン</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7</a:t>
            </a:r>
            <a:r>
              <a:rPr b="0" lang="ja-JP" sz="2000" spc="-1" strike="noStrike">
                <a:latin typeface="Arial"/>
              </a:rPr>
              <a:t>レベル目のアウトライン</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3.wmf"/><Relationship Id="rId2" Type="http://schemas.openxmlformats.org/officeDocument/2006/relationships/image" Target="../media/image4.wmf"/><Relationship Id="rId3" Type="http://schemas.openxmlformats.org/officeDocument/2006/relationships/image" Target="../media/image5.wmf"/><Relationship Id="rId4" Type="http://schemas.openxmlformats.org/officeDocument/2006/relationships/image" Target="../media/image6.wmf"/><Relationship Id="rId5" Type="http://schemas.openxmlformats.org/officeDocument/2006/relationships/image" Target="../media/image7.wmf"/><Relationship Id="rId6" Type="http://schemas.openxmlformats.org/officeDocument/2006/relationships/image" Target="../media/image8.png"/><Relationship Id="rId7" Type="http://schemas.openxmlformats.org/officeDocument/2006/relationships/image" Target="../media/image9.wmf"/><Relationship Id="rId8" Type="http://schemas.openxmlformats.org/officeDocument/2006/relationships/image" Target="../media/image10.jpeg"/><Relationship Id="rId9" Type="http://schemas.openxmlformats.org/officeDocument/2006/relationships/image" Target="../media/image11.jpeg"/><Relationship Id="rId10" Type="http://schemas.openxmlformats.org/officeDocument/2006/relationships/image" Target="../media/image12.jpeg"/><Relationship Id="rId11" Type="http://schemas.openxmlformats.org/officeDocument/2006/relationships/image" Target="../media/image13.jpeg"/><Relationship Id="rId12" Type="http://schemas.openxmlformats.org/officeDocument/2006/relationships/image" Target="../media/image14.jpeg"/><Relationship Id="rId13" Type="http://schemas.openxmlformats.org/officeDocument/2006/relationships/image" Target="../media/image15.wmf"/><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image" Target="../media/image32.png"/><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png"/><Relationship Id="rId6" Type="http://schemas.openxmlformats.org/officeDocument/2006/relationships/image" Target="../media/image36.jpeg"/><Relationship Id="rId7" Type="http://schemas.openxmlformats.org/officeDocument/2006/relationships/image" Target="../media/image37.png"/><Relationship Id="rId8"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image" Target="../media/image39.jpeg"/><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46.png"/><Relationship Id="rId10"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image" Target="../media/image47.jpeg"/><Relationship Id="rId2" Type="http://schemas.openxmlformats.org/officeDocument/2006/relationships/image" Target="../media/image48.jpeg"/><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jpeg"/><Relationship Id="rId7" Type="http://schemas.openxmlformats.org/officeDocument/2006/relationships/image" Target="../media/image53.jpeg"/><Relationship Id="rId8" Type="http://schemas.openxmlformats.org/officeDocument/2006/relationships/image" Target="../media/image54.jpeg"/><Relationship Id="rId9" Type="http://schemas.openxmlformats.org/officeDocument/2006/relationships/image" Target="../media/image55.png"/><Relationship Id="rId10"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 name="PlaceHolder 1"/>
          <p:cNvSpPr>
            <a:spLocks noGrp="1"/>
          </p:cNvSpPr>
          <p:nvPr>
            <p:ph type="sldNum" idx="4"/>
          </p:nvPr>
        </p:nvSpPr>
        <p:spPr>
          <a:xfrm>
            <a:off x="9243720" y="6356520"/>
            <a:ext cx="2742120" cy="363960"/>
          </a:xfrm>
          <a:prstGeom prst="rect">
            <a:avLst/>
          </a:prstGeom>
          <a:noFill/>
          <a:ln w="0">
            <a:noFill/>
          </a:ln>
        </p:spPr>
        <p:txBody>
          <a:bodyPr lIns="90000" rIns="90000" tIns="45000" bIns="45000" anchor="ctr">
            <a:noAutofit/>
          </a:bodyPr>
          <a:lstStyle>
            <a:lvl1pPr algn="r">
              <a:lnSpc>
                <a:spcPct val="100000"/>
              </a:lnSpc>
              <a:buNone/>
              <a:defRPr b="0" lang="en-US" sz="1600" spc="-1" strike="noStrike">
                <a:solidFill>
                  <a:srgbClr val="787878"/>
                </a:solidFill>
                <a:latin typeface="Meiryo UI"/>
                <a:ea typeface="Meiryo UI"/>
              </a:defRPr>
            </a:lvl1pPr>
          </a:lstStyle>
          <a:p>
            <a:pPr algn="r">
              <a:lnSpc>
                <a:spcPct val="100000"/>
              </a:lnSpc>
              <a:buNone/>
            </a:pPr>
            <a:fld id="{9741F848-12C9-44DB-B84E-2B9F9CBAC64E}" type="slidenum">
              <a:rPr b="0" lang="en-US" sz="1600" spc="-1" strike="noStrike">
                <a:solidFill>
                  <a:srgbClr val="787878"/>
                </a:solidFill>
                <a:latin typeface="Meiryo UI"/>
                <a:ea typeface="Meiryo UI"/>
              </a:rPr>
              <a:t>&lt;番号&gt;</a:t>
            </a:fld>
            <a:endParaRPr b="0" lang="en-US" sz="1600" spc="-1" strike="noStrike">
              <a:latin typeface="游明朝"/>
            </a:endParaRPr>
          </a:p>
        </p:txBody>
      </p:sp>
      <p:pic>
        <p:nvPicPr>
          <p:cNvPr id="46" name="図 9" descr=""/>
          <p:cNvPicPr/>
          <p:nvPr/>
        </p:nvPicPr>
        <p:blipFill>
          <a:blip r:embed="rId1"/>
          <a:stretch/>
        </p:blipFill>
        <p:spPr>
          <a:xfrm>
            <a:off x="0" y="0"/>
            <a:ext cx="12269880" cy="7614360"/>
          </a:xfrm>
          <a:prstGeom prst="rect">
            <a:avLst/>
          </a:prstGeom>
          <a:ln w="0">
            <a:noFill/>
          </a:ln>
        </p:spPr>
      </p:pic>
      <p:sp>
        <p:nvSpPr>
          <p:cNvPr id="47" name="字幕 2"/>
          <p:cNvSpPr/>
          <p:nvPr/>
        </p:nvSpPr>
        <p:spPr>
          <a:xfrm>
            <a:off x="2571840" y="2006280"/>
            <a:ext cx="8142480" cy="1519920"/>
          </a:xfrm>
          <a:prstGeom prst="rect">
            <a:avLst/>
          </a:prstGeom>
          <a:noFill/>
          <a:ln w="0">
            <a:noFill/>
          </a:ln>
        </p:spPr>
        <p:style>
          <a:lnRef idx="0"/>
          <a:fillRef idx="0"/>
          <a:effectRef idx="0"/>
          <a:fontRef idx="minor"/>
        </p:style>
        <p:txBody>
          <a:bodyPr lIns="90000" rIns="90000" tIns="45000" bIns="45000" anchor="ctr">
            <a:noAutofit/>
          </a:bodyPr>
          <a:p>
            <a:pPr algn="ctr">
              <a:lnSpc>
                <a:spcPct val="90000"/>
              </a:lnSpc>
              <a:spcBef>
                <a:spcPts val="1001"/>
              </a:spcBef>
              <a:buNone/>
              <a:tabLst>
                <a:tab algn="l" pos="0"/>
              </a:tabLst>
            </a:pPr>
            <a:r>
              <a:rPr b="0" lang="ja-JP" sz="4800" spc="-1" strike="noStrike">
                <a:solidFill>
                  <a:srgbClr val="000000"/>
                </a:solidFill>
                <a:latin typeface="Meiryo UI"/>
                <a:ea typeface="Meiryo UI"/>
              </a:rPr>
              <a:t>夏パスで</a:t>
            </a:r>
            <a:endParaRPr b="0" lang="en-US" sz="4800" spc="-1" strike="noStrike">
              <a:latin typeface="Arial"/>
            </a:endParaRPr>
          </a:p>
          <a:p>
            <a:pPr algn="ctr">
              <a:lnSpc>
                <a:spcPct val="90000"/>
              </a:lnSpc>
              <a:spcBef>
                <a:spcPts val="1001"/>
              </a:spcBef>
              <a:buNone/>
              <a:tabLst>
                <a:tab algn="l" pos="0"/>
              </a:tabLst>
            </a:pPr>
            <a:r>
              <a:rPr b="0" lang="ja-JP" sz="4800" spc="-1" strike="noStrike">
                <a:solidFill>
                  <a:srgbClr val="000000"/>
                </a:solidFill>
                <a:latin typeface="Meiryo UI"/>
                <a:ea typeface="Meiryo UI"/>
              </a:rPr>
              <a:t>万博会場にご入場いただくために</a:t>
            </a:r>
            <a:endParaRPr b="0" lang="en-US" sz="4800" spc="-1" strike="noStrike">
              <a:latin typeface="Arial"/>
            </a:endParaRPr>
          </a:p>
        </p:txBody>
      </p:sp>
      <p:sp>
        <p:nvSpPr>
          <p:cNvPr id="48" name="字幕 2"/>
          <p:cNvSpPr/>
          <p:nvPr/>
        </p:nvSpPr>
        <p:spPr>
          <a:xfrm>
            <a:off x="2471400" y="4701960"/>
            <a:ext cx="8142480" cy="1519920"/>
          </a:xfrm>
          <a:prstGeom prst="rect">
            <a:avLst/>
          </a:prstGeom>
          <a:noFill/>
          <a:ln w="0">
            <a:noFill/>
          </a:ln>
        </p:spPr>
        <p:style>
          <a:lnRef idx="0"/>
          <a:fillRef idx="0"/>
          <a:effectRef idx="0"/>
          <a:fontRef idx="minor"/>
        </p:style>
        <p:txBody>
          <a:bodyPr lIns="90000" rIns="90000" tIns="45000" bIns="45000" anchor="ctr">
            <a:noAutofit/>
          </a:bodyPr>
          <a:p>
            <a:pPr algn="ctr">
              <a:lnSpc>
                <a:spcPct val="90000"/>
              </a:lnSpc>
              <a:spcBef>
                <a:spcPts val="1001"/>
              </a:spcBef>
              <a:buNone/>
              <a:tabLst>
                <a:tab algn="l" pos="0"/>
              </a:tabLst>
            </a:pPr>
            <a:r>
              <a:rPr b="0" lang="en-US" sz="4800" spc="-1" strike="noStrike">
                <a:solidFill>
                  <a:srgbClr val="000000"/>
                </a:solidFill>
                <a:latin typeface="Meiryo UI"/>
                <a:ea typeface="Meiryo UI"/>
              </a:rPr>
              <a:t>2025.7</a:t>
            </a:r>
            <a:endParaRPr b="0" lang="en-US" sz="48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 name="PlaceHolder 1"/>
          <p:cNvSpPr>
            <a:spLocks noGrp="1"/>
          </p:cNvSpPr>
          <p:nvPr>
            <p:ph type="subTitle"/>
          </p:nvPr>
        </p:nvSpPr>
        <p:spPr>
          <a:xfrm>
            <a:off x="506880" y="136440"/>
            <a:ext cx="11905920" cy="538920"/>
          </a:xfrm>
          <a:prstGeom prst="rect">
            <a:avLst/>
          </a:prstGeom>
          <a:noFill/>
          <a:ln w="0">
            <a:noFill/>
          </a:ln>
        </p:spPr>
        <p:txBody>
          <a:bodyPr lIns="0" rIns="0" tIns="0" bIns="0" anchor="ctr">
            <a:normAutofit/>
          </a:bodyPr>
          <a:p>
            <a:pPr>
              <a:lnSpc>
                <a:spcPct val="90000"/>
              </a:lnSpc>
              <a:spcBef>
                <a:spcPts val="1001"/>
              </a:spcBef>
              <a:buNone/>
              <a:tabLst>
                <a:tab algn="l" pos="0"/>
              </a:tabLst>
            </a:pPr>
            <a:r>
              <a:rPr b="0" lang="ja-JP" sz="2400" spc="-1" strike="noStrike">
                <a:solidFill>
                  <a:srgbClr val="000000"/>
                </a:solidFill>
                <a:latin typeface="Meiryo UI"/>
                <a:ea typeface="Meiryo UI"/>
              </a:rPr>
              <a:t>夏パスで万博会場にご入場いただくためには、以下の操作が必要です。</a:t>
            </a:r>
            <a:endParaRPr b="0" lang="en-US" sz="2400" spc="-1" strike="noStrike">
              <a:latin typeface="Arial"/>
            </a:endParaRPr>
          </a:p>
        </p:txBody>
      </p:sp>
      <p:sp>
        <p:nvSpPr>
          <p:cNvPr id="50" name="PlaceHolder 2"/>
          <p:cNvSpPr>
            <a:spLocks noGrp="1"/>
          </p:cNvSpPr>
          <p:nvPr>
            <p:ph type="sldNum" idx="5"/>
          </p:nvPr>
        </p:nvSpPr>
        <p:spPr>
          <a:xfrm>
            <a:off x="9243720" y="6356520"/>
            <a:ext cx="2742120" cy="363960"/>
          </a:xfrm>
          <a:prstGeom prst="rect">
            <a:avLst/>
          </a:prstGeom>
          <a:noFill/>
          <a:ln w="0">
            <a:noFill/>
          </a:ln>
        </p:spPr>
        <p:txBody>
          <a:bodyPr lIns="90000" rIns="90000" tIns="45000" bIns="45000" anchor="ctr">
            <a:noAutofit/>
          </a:bodyPr>
          <a:lstStyle>
            <a:lvl1pPr algn="r">
              <a:lnSpc>
                <a:spcPct val="100000"/>
              </a:lnSpc>
              <a:buNone/>
              <a:defRPr b="0" lang="en-US" sz="1600" spc="-1" strike="noStrike">
                <a:solidFill>
                  <a:srgbClr val="787878"/>
                </a:solidFill>
                <a:latin typeface="Meiryo UI"/>
                <a:ea typeface="Meiryo UI"/>
              </a:defRPr>
            </a:lvl1pPr>
          </a:lstStyle>
          <a:p>
            <a:pPr algn="r">
              <a:lnSpc>
                <a:spcPct val="100000"/>
              </a:lnSpc>
              <a:buNone/>
            </a:pPr>
            <a:fld id="{CF32C564-16A0-418F-91BE-038D044FB587}" type="slidenum">
              <a:rPr b="0" lang="en-US" sz="1600" spc="-1" strike="noStrike">
                <a:solidFill>
                  <a:srgbClr val="787878"/>
                </a:solidFill>
                <a:latin typeface="Meiryo UI"/>
                <a:ea typeface="Meiryo UI"/>
              </a:rPr>
              <a:t>2</a:t>
            </a:fld>
            <a:endParaRPr b="0" lang="en-US" sz="1600" spc="-1" strike="noStrike">
              <a:latin typeface="游明朝"/>
            </a:endParaRPr>
          </a:p>
        </p:txBody>
      </p:sp>
      <p:sp>
        <p:nvSpPr>
          <p:cNvPr id="51" name="テキスト ボックス 4"/>
          <p:cNvSpPr/>
          <p:nvPr/>
        </p:nvSpPr>
        <p:spPr>
          <a:xfrm>
            <a:off x="718560" y="1228320"/>
            <a:ext cx="11267280" cy="466344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ja-JP" sz="2000" spc="-1" strike="noStrike">
                <a:solidFill>
                  <a:srgbClr val="000000"/>
                </a:solidFill>
                <a:latin typeface="Meiryo UI"/>
                <a:ea typeface="Meiryo UI"/>
              </a:rPr>
              <a:t>１．</a:t>
            </a:r>
            <a:r>
              <a:rPr b="0" lang="ja-JP" sz="2000" spc="-1" strike="noStrike">
                <a:solidFill>
                  <a:srgbClr val="ff0000"/>
                </a:solidFill>
                <a:latin typeface="Meiryo UI"/>
                <a:ea typeface="Meiryo UI"/>
              </a:rPr>
              <a:t>夏パス</a:t>
            </a:r>
            <a:r>
              <a:rPr b="0" lang="en-US" sz="2000" spc="-1" strike="noStrike">
                <a:solidFill>
                  <a:srgbClr val="ff0000"/>
                </a:solidFill>
                <a:latin typeface="Meiryo UI"/>
                <a:ea typeface="Meiryo UI"/>
              </a:rPr>
              <a:t>1</a:t>
            </a:r>
            <a:r>
              <a:rPr b="0" lang="ja-JP" sz="2000" spc="-1" strike="noStrike">
                <a:solidFill>
                  <a:srgbClr val="ff0000"/>
                </a:solidFill>
                <a:latin typeface="Meiryo UI"/>
                <a:ea typeface="Meiryo UI"/>
              </a:rPr>
              <a:t>枚に１つ、万博</a:t>
            </a:r>
            <a:r>
              <a:rPr b="0" lang="en-US" sz="2000" spc="-1" strike="noStrike">
                <a:solidFill>
                  <a:srgbClr val="ff0000"/>
                </a:solidFill>
                <a:latin typeface="Meiryo UI"/>
                <a:ea typeface="Meiryo UI"/>
              </a:rPr>
              <a:t>ID</a:t>
            </a:r>
            <a:r>
              <a:rPr b="0" lang="ja-JP" sz="2000" spc="-1" strike="noStrike">
                <a:solidFill>
                  <a:srgbClr val="ff0000"/>
                </a:solidFill>
                <a:latin typeface="Meiryo UI"/>
                <a:ea typeface="Meiryo UI"/>
              </a:rPr>
              <a:t>が必要です。</a:t>
            </a:r>
            <a:r>
              <a:rPr b="0" lang="en-GB" sz="2000" spc="-1" strike="noStrike">
                <a:solidFill>
                  <a:srgbClr val="000000"/>
                </a:solidFill>
                <a:latin typeface="Meiryo UI"/>
                <a:ea typeface="Meiryo UI"/>
              </a:rPr>
              <a:t>	</a:t>
            </a:r>
            <a:r>
              <a:rPr b="0" lang="ja-JP" sz="2000" spc="-1" strike="noStrike">
                <a:solidFill>
                  <a:srgbClr val="000000"/>
                </a:solidFill>
                <a:latin typeface="Meiryo UI"/>
                <a:ea typeface="Meiryo UI"/>
              </a:rPr>
              <a:t>　（１）それぞれで登録できる。　　　　　</a:t>
            </a:r>
            <a:endParaRPr b="0" lang="en-US" sz="2000" spc="-1" strike="noStrike">
              <a:latin typeface="Arial"/>
            </a:endParaRPr>
          </a:p>
          <a:p>
            <a:pPr>
              <a:lnSpc>
                <a:spcPct val="100000"/>
              </a:lnSpc>
              <a:buNone/>
            </a:pPr>
            <a:r>
              <a:rPr b="0" lang="ja-JP" sz="2000" spc="-1" strike="noStrike">
                <a:solidFill>
                  <a:srgbClr val="000000"/>
                </a:solidFill>
                <a:latin typeface="Meiryo UI"/>
                <a:ea typeface="Meiryo UI"/>
              </a:rPr>
              <a:t>　　　　　　　　　　　　　　　　　　</a:t>
            </a:r>
            <a:r>
              <a:rPr b="0" lang="en-GB" sz="2000" spc="-1" strike="noStrike">
                <a:solidFill>
                  <a:srgbClr val="000000"/>
                </a:solidFill>
                <a:latin typeface="Meiryo UI"/>
                <a:ea typeface="Meiryo UI"/>
              </a:rPr>
              <a:t>	</a:t>
            </a:r>
            <a:r>
              <a:rPr b="0" lang="en-GB" sz="2000" spc="-1" strike="noStrike">
                <a:solidFill>
                  <a:srgbClr val="000000"/>
                </a:solidFill>
                <a:latin typeface="Meiryo UI"/>
                <a:ea typeface="Meiryo UI"/>
              </a:rPr>
              <a:t>	</a:t>
            </a:r>
            <a:r>
              <a:rPr b="0" lang="ja-JP" sz="2000" spc="-1" strike="noStrike">
                <a:solidFill>
                  <a:srgbClr val="000000"/>
                </a:solidFill>
                <a:latin typeface="Meiryo UI"/>
                <a:ea typeface="Meiryo UI"/>
              </a:rPr>
              <a:t>　（２）大人が代理で登録する。　 </a:t>
            </a:r>
            <a:endParaRPr b="0" lang="en-US" sz="2000" spc="-1" strike="noStrike">
              <a:latin typeface="Arial"/>
            </a:endParaRPr>
          </a:p>
          <a:p>
            <a:pPr>
              <a:lnSpc>
                <a:spcPct val="100000"/>
              </a:lnSpc>
              <a:buNone/>
            </a:pPr>
            <a:r>
              <a:rPr b="0" lang="ja-JP" sz="2000" spc="-1" strike="noStrike">
                <a:solidFill>
                  <a:srgbClr val="000000"/>
                </a:solidFill>
                <a:latin typeface="Meiryo UI"/>
                <a:ea typeface="Meiryo UI"/>
              </a:rPr>
              <a:t>　　　　　　　　　　　　　　　　　　　　　　　　　　　　　　　　　　</a:t>
            </a:r>
            <a:r>
              <a:rPr b="0" lang="en-US" sz="2000" spc="-1" strike="noStrike">
                <a:solidFill>
                  <a:srgbClr val="000000"/>
                </a:solidFill>
                <a:latin typeface="Meiryo UI"/>
                <a:ea typeface="Meiryo UI"/>
              </a:rPr>
              <a:t>※こども用の夏パスは大人の万博</a:t>
            </a:r>
            <a:r>
              <a:rPr b="0" lang="en-US" sz="2000" spc="-1" strike="noStrike">
                <a:solidFill>
                  <a:srgbClr val="000000"/>
                </a:solidFill>
                <a:latin typeface="Meiryo UI"/>
                <a:ea typeface="Meiryo UI"/>
              </a:rPr>
              <a:t>ID</a:t>
            </a:r>
            <a:r>
              <a:rPr b="0" lang="ja-JP" sz="2000" spc="-1" strike="noStrike">
                <a:solidFill>
                  <a:srgbClr val="000000"/>
                </a:solidFill>
                <a:latin typeface="Meiryo UI"/>
                <a:ea typeface="Meiryo UI"/>
              </a:rPr>
              <a:t>では使えません。</a:t>
            </a:r>
            <a:r>
              <a:rPr b="0" lang="en-GB" sz="2000" spc="-1" strike="noStrike">
                <a:solidFill>
                  <a:srgbClr val="000000"/>
                </a:solidFill>
                <a:latin typeface="Meiryo UI"/>
                <a:ea typeface="Meiryo UI"/>
              </a:rPr>
              <a:t>	</a:t>
            </a:r>
            <a:r>
              <a:rPr b="0" lang="ja-JP" sz="2000" spc="-1" strike="noStrike">
                <a:solidFill>
                  <a:srgbClr val="000000"/>
                </a:solidFill>
                <a:latin typeface="Meiryo UI"/>
                <a:ea typeface="Meiryo UI"/>
              </a:rPr>
              <a:t>　　　　　　　　　　　　　　　　　　　　　　　　　　　   </a:t>
            </a:r>
            <a:r>
              <a:rPr b="0" lang="en-US" sz="2000" spc="-1" strike="noStrike">
                <a:solidFill>
                  <a:srgbClr val="000000"/>
                </a:solidFill>
                <a:latin typeface="Meiryo UI"/>
                <a:ea typeface="Meiryo UI"/>
              </a:rPr>
              <a:t>※１台のスマホでも可能です。</a:t>
            </a:r>
            <a:endParaRPr b="0" lang="en-US" sz="2000" spc="-1" strike="noStrike">
              <a:latin typeface="Arial"/>
            </a:endParaRPr>
          </a:p>
          <a:p>
            <a:pPr>
              <a:lnSpc>
                <a:spcPct val="100000"/>
              </a:lnSpc>
              <a:buNone/>
            </a:pPr>
            <a:r>
              <a:rPr b="0" lang="en-GB" sz="2000" spc="-1" strike="noStrike">
                <a:solidFill>
                  <a:srgbClr val="000000"/>
                </a:solidFill>
                <a:latin typeface="Meiryo UI"/>
                <a:ea typeface="Meiryo UI"/>
              </a:rPr>
              <a:t>	</a:t>
            </a:r>
            <a:r>
              <a:rPr b="0" lang="en-GB" sz="2000" spc="-1" strike="noStrike">
                <a:solidFill>
                  <a:srgbClr val="000000"/>
                </a:solidFill>
                <a:latin typeface="Meiryo UI"/>
                <a:ea typeface="Meiryo UI"/>
              </a:rPr>
              <a:t>	</a:t>
            </a:r>
            <a:r>
              <a:rPr b="0" lang="en-GB" sz="2000" spc="-1" strike="noStrike">
                <a:solidFill>
                  <a:srgbClr val="000000"/>
                </a:solidFill>
                <a:latin typeface="Meiryo UI"/>
                <a:ea typeface="Meiryo UI"/>
              </a:rPr>
              <a:t>	</a:t>
            </a:r>
            <a:r>
              <a:rPr b="0" lang="en-GB" sz="2000" spc="-1" strike="noStrike">
                <a:solidFill>
                  <a:srgbClr val="000000"/>
                </a:solidFill>
                <a:latin typeface="Meiryo UI"/>
                <a:ea typeface="Meiryo UI"/>
              </a:rPr>
              <a:t>	</a:t>
            </a:r>
            <a:endParaRPr b="0" lang="en-US" sz="2000" spc="-1" strike="noStrike">
              <a:latin typeface="Arial"/>
            </a:endParaRPr>
          </a:p>
          <a:p>
            <a:pPr>
              <a:lnSpc>
                <a:spcPct val="100000"/>
              </a:lnSpc>
              <a:buNone/>
            </a:pPr>
            <a:r>
              <a:rPr b="0" lang="ja-JP" sz="2000" spc="-1" strike="noStrike">
                <a:solidFill>
                  <a:srgbClr val="000000"/>
                </a:solidFill>
                <a:latin typeface="Meiryo UI"/>
                <a:ea typeface="Meiryo UI"/>
              </a:rPr>
              <a:t>２．</a:t>
            </a:r>
            <a:r>
              <a:rPr b="0" lang="ja-JP" sz="2000" spc="-1" strike="noStrike">
                <a:solidFill>
                  <a:srgbClr val="ff0000"/>
                </a:solidFill>
                <a:latin typeface="Meiryo UI"/>
                <a:ea typeface="Meiryo UI"/>
              </a:rPr>
              <a:t>万博</a:t>
            </a:r>
            <a:r>
              <a:rPr b="0" lang="en-US" sz="2000" spc="-1" strike="noStrike">
                <a:solidFill>
                  <a:srgbClr val="ff0000"/>
                </a:solidFill>
                <a:latin typeface="Meiryo UI"/>
                <a:ea typeface="Meiryo UI"/>
              </a:rPr>
              <a:t>ID</a:t>
            </a:r>
            <a:r>
              <a:rPr b="0" lang="ja-JP" sz="2000" spc="-1" strike="noStrike">
                <a:solidFill>
                  <a:srgbClr val="ff0000"/>
                </a:solidFill>
                <a:latin typeface="Meiryo UI"/>
                <a:ea typeface="Meiryo UI"/>
              </a:rPr>
              <a:t>に夏パスの登録が必要です。</a:t>
            </a:r>
            <a:r>
              <a:rPr b="0" lang="en-GB" sz="2000" spc="-1" strike="noStrike">
                <a:solidFill>
                  <a:srgbClr val="ff0000"/>
                </a:solidFill>
                <a:latin typeface="Meiryo UI"/>
                <a:ea typeface="Meiryo UI"/>
              </a:rPr>
              <a:t>	</a:t>
            </a:r>
            <a:r>
              <a:rPr b="0" lang="en-GB" sz="2000" spc="-1" strike="noStrike">
                <a:solidFill>
                  <a:srgbClr val="000000"/>
                </a:solidFill>
                <a:latin typeface="Meiryo UI"/>
                <a:ea typeface="Meiryo UI"/>
              </a:rPr>
              <a:t>  （１）別の人のマイチケットに夏パスがある。</a:t>
            </a:r>
            <a:endParaRPr b="0" lang="en-US" sz="2000" spc="-1" strike="noStrike">
              <a:latin typeface="Arial"/>
            </a:endParaRPr>
          </a:p>
          <a:p>
            <a:pPr>
              <a:lnSpc>
                <a:spcPct val="100000"/>
              </a:lnSpc>
              <a:buNone/>
            </a:pPr>
            <a:r>
              <a:rPr b="0" lang="en-GB" sz="2000" spc="-1" strike="noStrike">
                <a:solidFill>
                  <a:srgbClr val="000000"/>
                </a:solidFill>
                <a:latin typeface="Meiryo UI"/>
                <a:ea typeface="Meiryo UI"/>
              </a:rPr>
              <a:t>	</a:t>
            </a:r>
            <a:r>
              <a:rPr b="0" lang="en-GB" sz="2000" spc="-1" strike="noStrike">
                <a:solidFill>
                  <a:srgbClr val="000000"/>
                </a:solidFill>
                <a:latin typeface="Meiryo UI"/>
                <a:ea typeface="Meiryo UI"/>
              </a:rPr>
              <a:t>	</a:t>
            </a:r>
            <a:r>
              <a:rPr b="0" lang="en-GB" sz="2000" spc="-1" strike="noStrike">
                <a:solidFill>
                  <a:srgbClr val="000000"/>
                </a:solidFill>
                <a:latin typeface="Meiryo UI"/>
                <a:ea typeface="Meiryo UI"/>
              </a:rPr>
              <a:t>	</a:t>
            </a:r>
            <a:r>
              <a:rPr b="0" lang="en-GB" sz="2000" spc="-1" strike="noStrike">
                <a:solidFill>
                  <a:srgbClr val="000000"/>
                </a:solidFill>
                <a:latin typeface="Meiryo UI"/>
                <a:ea typeface="Meiryo UI"/>
              </a:rPr>
              <a:t>	</a:t>
            </a:r>
            <a:r>
              <a:rPr b="0" lang="en-GB" sz="2000" spc="-1" strike="noStrike">
                <a:solidFill>
                  <a:srgbClr val="000000"/>
                </a:solidFill>
                <a:latin typeface="Meiryo UI"/>
                <a:ea typeface="Meiryo UI"/>
              </a:rPr>
              <a:t>	</a:t>
            </a:r>
            <a:r>
              <a:rPr b="0" lang="ja-JP" sz="2000" spc="-1" strike="noStrike">
                <a:solidFill>
                  <a:srgbClr val="000000"/>
                </a:solidFill>
                <a:latin typeface="Meiryo UI"/>
                <a:ea typeface="Meiryo UI"/>
              </a:rPr>
              <a:t>　　　　　⇒「受け渡し」を行う。</a:t>
            </a:r>
            <a:endParaRPr b="0" lang="en-US" sz="2000" spc="-1" strike="noStrike">
              <a:latin typeface="Arial"/>
            </a:endParaRPr>
          </a:p>
          <a:p>
            <a:pPr>
              <a:lnSpc>
                <a:spcPct val="100000"/>
              </a:lnSpc>
              <a:buNone/>
            </a:pPr>
            <a:r>
              <a:rPr b="0" lang="en-GB" sz="2000" spc="-1" strike="noStrike">
                <a:solidFill>
                  <a:srgbClr val="000000"/>
                </a:solidFill>
                <a:latin typeface="Meiryo UI"/>
                <a:ea typeface="Meiryo UI"/>
              </a:rPr>
              <a:t>	</a:t>
            </a:r>
            <a:r>
              <a:rPr b="0" lang="en-GB" sz="2000" spc="-1" strike="noStrike">
                <a:solidFill>
                  <a:srgbClr val="000000"/>
                </a:solidFill>
                <a:latin typeface="Meiryo UI"/>
                <a:ea typeface="Meiryo UI"/>
              </a:rPr>
              <a:t>	</a:t>
            </a:r>
            <a:r>
              <a:rPr b="0" lang="en-GB" sz="2000" spc="-1" strike="noStrike">
                <a:solidFill>
                  <a:srgbClr val="000000"/>
                </a:solidFill>
                <a:latin typeface="Meiryo UI"/>
                <a:ea typeface="Meiryo UI"/>
              </a:rPr>
              <a:t>	</a:t>
            </a:r>
            <a:r>
              <a:rPr b="0" lang="en-GB" sz="2000" spc="-1" strike="noStrike">
                <a:solidFill>
                  <a:srgbClr val="000000"/>
                </a:solidFill>
                <a:latin typeface="Meiryo UI"/>
                <a:ea typeface="Meiryo UI"/>
              </a:rPr>
              <a:t>	</a:t>
            </a:r>
            <a:r>
              <a:rPr b="0" lang="en-GB" sz="2000" spc="-1" strike="noStrike">
                <a:solidFill>
                  <a:srgbClr val="000000"/>
                </a:solidFill>
                <a:latin typeface="Meiryo UI"/>
                <a:ea typeface="Meiryo UI"/>
              </a:rPr>
              <a:t>	</a:t>
            </a:r>
            <a:r>
              <a:rPr b="0" lang="ja-JP" sz="2000" spc="-1" strike="noStrike">
                <a:solidFill>
                  <a:srgbClr val="000000"/>
                </a:solidFill>
                <a:latin typeface="Meiryo UI"/>
                <a:ea typeface="Meiryo UI"/>
              </a:rPr>
              <a:t>　（２）チケット</a:t>
            </a:r>
            <a:r>
              <a:rPr b="0" lang="en-US" sz="2000" spc="-1" strike="noStrike">
                <a:solidFill>
                  <a:srgbClr val="000000"/>
                </a:solidFill>
                <a:latin typeface="Meiryo UI"/>
                <a:ea typeface="Meiryo UI"/>
              </a:rPr>
              <a:t>ID</a:t>
            </a:r>
            <a:r>
              <a:rPr b="0" lang="ja-JP" sz="2000" spc="-1" strike="noStrike">
                <a:solidFill>
                  <a:srgbClr val="000000"/>
                </a:solidFill>
                <a:latin typeface="Meiryo UI"/>
                <a:ea typeface="Meiryo UI"/>
              </a:rPr>
              <a:t>はまだ登録していない。</a:t>
            </a:r>
            <a:r>
              <a:rPr b="0" lang="en-GB" sz="2000" spc="-1" strike="noStrike">
                <a:solidFill>
                  <a:srgbClr val="000000"/>
                </a:solidFill>
                <a:latin typeface="Meiryo UI"/>
                <a:ea typeface="Meiryo UI"/>
              </a:rPr>
              <a:t>	</a:t>
            </a:r>
            <a:r>
              <a:rPr b="0" lang="en-GB" sz="2000" spc="-1" strike="noStrike">
                <a:solidFill>
                  <a:srgbClr val="000000"/>
                </a:solidFill>
                <a:latin typeface="Meiryo UI"/>
                <a:ea typeface="Meiryo UI"/>
              </a:rPr>
              <a:t>	</a:t>
            </a:r>
            <a:r>
              <a:rPr b="0" lang="en-GB" sz="2000" spc="-1" strike="noStrike">
                <a:solidFill>
                  <a:srgbClr val="000000"/>
                </a:solidFill>
                <a:latin typeface="Meiryo UI"/>
                <a:ea typeface="Meiryo UI"/>
              </a:rPr>
              <a:t>	</a:t>
            </a:r>
            <a:r>
              <a:rPr b="0" lang="en-GB" sz="2000" spc="-1" strike="noStrike">
                <a:solidFill>
                  <a:srgbClr val="000000"/>
                </a:solidFill>
                <a:latin typeface="Meiryo UI"/>
                <a:ea typeface="Meiryo UI"/>
              </a:rPr>
              <a:t>	</a:t>
            </a:r>
            <a:r>
              <a:rPr b="0" lang="en-GB" sz="2000" spc="-1" strike="noStrike">
                <a:solidFill>
                  <a:srgbClr val="000000"/>
                </a:solidFill>
                <a:latin typeface="Meiryo UI"/>
                <a:ea typeface="Meiryo UI"/>
              </a:rPr>
              <a:t>	</a:t>
            </a:r>
            <a:r>
              <a:rPr b="0" lang="ja-JP" sz="2000" spc="-1" strike="noStrike">
                <a:solidFill>
                  <a:srgbClr val="000000"/>
                </a:solidFill>
                <a:latin typeface="Meiryo UI"/>
                <a:ea typeface="Meiryo UI"/>
              </a:rPr>
              <a:t>　　　　　　　　　　　　　　　　　　　　　⇒「追加登録」を行う。</a:t>
            </a:r>
            <a:endParaRPr b="0" lang="en-US" sz="2000" spc="-1" strike="noStrike">
              <a:latin typeface="Arial"/>
            </a:endParaRPr>
          </a:p>
          <a:p>
            <a:pPr>
              <a:lnSpc>
                <a:spcPct val="100000"/>
              </a:lnSpc>
              <a:buNone/>
            </a:pPr>
            <a:endParaRPr b="0" lang="en-US" sz="2000" spc="-1" strike="noStrike">
              <a:latin typeface="Arial"/>
            </a:endParaRPr>
          </a:p>
          <a:p>
            <a:pPr>
              <a:lnSpc>
                <a:spcPct val="100000"/>
              </a:lnSpc>
              <a:buNone/>
            </a:pPr>
            <a:r>
              <a:rPr b="0" lang="ja-JP" sz="2000" spc="-1" strike="noStrike">
                <a:solidFill>
                  <a:srgbClr val="000000"/>
                </a:solidFill>
                <a:latin typeface="Meiryo UI"/>
                <a:ea typeface="Meiryo UI"/>
              </a:rPr>
              <a:t>３．</a:t>
            </a:r>
            <a:r>
              <a:rPr b="0" lang="ja-JP" sz="2000" spc="-1" strike="noStrike">
                <a:solidFill>
                  <a:srgbClr val="ff0000"/>
                </a:solidFill>
                <a:latin typeface="Meiryo UI"/>
                <a:ea typeface="Meiryo UI"/>
              </a:rPr>
              <a:t>顔認証登録が必要です。</a:t>
            </a:r>
            <a:r>
              <a:rPr b="0" lang="en-GB" sz="2000" spc="-1" strike="noStrike">
                <a:solidFill>
                  <a:srgbClr val="000000"/>
                </a:solidFill>
                <a:latin typeface="Meiryo UI"/>
                <a:ea typeface="Meiryo UI"/>
              </a:rPr>
              <a:t>	</a:t>
            </a:r>
            <a:r>
              <a:rPr b="0" lang="en-GB" sz="2000" spc="-1" strike="noStrike">
                <a:solidFill>
                  <a:srgbClr val="000000"/>
                </a:solidFill>
                <a:latin typeface="Meiryo UI"/>
                <a:ea typeface="Meiryo UI"/>
              </a:rPr>
              <a:t>	</a:t>
            </a:r>
            <a:r>
              <a:rPr b="0" lang="ja-JP" sz="2000" spc="-1" strike="noStrike">
                <a:solidFill>
                  <a:srgbClr val="000000"/>
                </a:solidFill>
                <a:latin typeface="Meiryo UI"/>
                <a:ea typeface="Meiryo UI"/>
              </a:rPr>
              <a:t>　　</a:t>
            </a:r>
            <a:r>
              <a:rPr b="0" lang="en-US" sz="2000" spc="-1" strike="noStrike">
                <a:solidFill>
                  <a:srgbClr val="000000"/>
                </a:solidFill>
                <a:latin typeface="Meiryo UI"/>
                <a:ea typeface="Meiryo UI"/>
              </a:rPr>
              <a:t>※顔登録がないと入場できません。</a:t>
            </a:r>
            <a:endParaRPr b="0" lang="en-US" sz="2000" spc="-1" strike="noStrike">
              <a:latin typeface="Arial"/>
            </a:endParaRPr>
          </a:p>
          <a:p>
            <a:pPr>
              <a:lnSpc>
                <a:spcPct val="100000"/>
              </a:lnSpc>
              <a:buNone/>
            </a:pPr>
            <a:r>
              <a:rPr b="0" lang="ja-JP" sz="2000" spc="-1" strike="noStrike">
                <a:solidFill>
                  <a:srgbClr val="000000"/>
                </a:solidFill>
                <a:latin typeface="Meiryo UI"/>
                <a:ea typeface="Meiryo UI"/>
              </a:rPr>
              <a:t>　</a:t>
            </a:r>
            <a:endParaRPr b="0" lang="en-US" sz="2000" spc="-1" strike="noStrike">
              <a:latin typeface="Arial"/>
            </a:endParaRPr>
          </a:p>
          <a:p>
            <a:pPr>
              <a:lnSpc>
                <a:spcPct val="100000"/>
              </a:lnSpc>
              <a:buNone/>
            </a:pPr>
            <a:endParaRPr b="0" lang="en-US" sz="2000" spc="-1" strike="noStrike">
              <a:latin typeface="Arial"/>
            </a:endParaRPr>
          </a:p>
          <a:p>
            <a:pPr>
              <a:lnSpc>
                <a:spcPct val="100000"/>
              </a:lnSpc>
              <a:buNone/>
            </a:pPr>
            <a:endParaRPr b="0" lang="en-US" sz="2000" spc="-1" strike="noStrike">
              <a:latin typeface="Arial"/>
            </a:endParaRPr>
          </a:p>
          <a:p>
            <a:pPr>
              <a:lnSpc>
                <a:spcPct val="100000"/>
              </a:lnSpc>
              <a:buNone/>
            </a:pPr>
            <a:r>
              <a:rPr b="0" lang="ja-JP" sz="2000" spc="-1" strike="noStrike">
                <a:solidFill>
                  <a:srgbClr val="000000"/>
                </a:solidFill>
                <a:latin typeface="Meiryo UI"/>
                <a:ea typeface="Meiryo UI"/>
              </a:rPr>
              <a:t>４．</a:t>
            </a:r>
            <a:r>
              <a:rPr b="0" lang="ja-JP" sz="2000" spc="-1" strike="noStrike">
                <a:solidFill>
                  <a:srgbClr val="ff0000"/>
                </a:solidFill>
                <a:latin typeface="Meiryo UI"/>
                <a:ea typeface="Meiryo UI"/>
              </a:rPr>
              <a:t>来場日時予約が必要です。　</a:t>
            </a:r>
            <a:r>
              <a:rPr b="0" lang="ja-JP" sz="2000" spc="-1" strike="noStrike">
                <a:solidFill>
                  <a:srgbClr val="000000"/>
                </a:solidFill>
                <a:latin typeface="Meiryo UI"/>
                <a:ea typeface="Meiryo UI"/>
              </a:rPr>
              <a:t>　　　　　　</a:t>
            </a:r>
            <a:r>
              <a:rPr b="0" lang="en-GB" sz="2000" spc="-1" strike="noStrike">
                <a:solidFill>
                  <a:srgbClr val="000000"/>
                </a:solidFill>
                <a:latin typeface="Meiryo UI"/>
                <a:ea typeface="Meiryo UI"/>
              </a:rPr>
              <a:t>	</a:t>
            </a:r>
            <a:r>
              <a:rPr b="0" lang="en-GB" sz="2000" spc="-1" strike="noStrike">
                <a:solidFill>
                  <a:srgbClr val="000000"/>
                </a:solidFill>
                <a:latin typeface="Meiryo UI"/>
                <a:ea typeface="Meiryo UI"/>
              </a:rPr>
              <a:t>    </a:t>
            </a:r>
            <a:r>
              <a:rPr b="0" lang="en-US" sz="2000" spc="-1" strike="noStrike">
                <a:solidFill>
                  <a:srgbClr val="000000"/>
                </a:solidFill>
                <a:latin typeface="Meiryo UI"/>
                <a:ea typeface="Meiryo UI"/>
              </a:rPr>
              <a:t>※予約がないと入場できません。</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 name="PlaceHolder 1"/>
          <p:cNvSpPr>
            <a:spLocks noGrp="1"/>
          </p:cNvSpPr>
          <p:nvPr>
            <p:ph type="title"/>
          </p:nvPr>
        </p:nvSpPr>
        <p:spPr>
          <a:xfrm>
            <a:off x="556560" y="195480"/>
            <a:ext cx="11429280" cy="358920"/>
          </a:xfrm>
          <a:prstGeom prst="rect">
            <a:avLst/>
          </a:prstGeom>
          <a:noFill/>
          <a:ln w="0">
            <a:noFill/>
          </a:ln>
        </p:spPr>
        <p:txBody>
          <a:bodyPr lIns="90000" rIns="90000" tIns="45000" bIns="45000" anchor="ctr">
            <a:noAutofit/>
          </a:bodyPr>
          <a:p>
            <a:pPr>
              <a:lnSpc>
                <a:spcPct val="90000"/>
              </a:lnSpc>
              <a:buNone/>
            </a:pPr>
            <a:r>
              <a:rPr b="0" lang="ja-JP" sz="2400" spc="-1" strike="noStrike">
                <a:solidFill>
                  <a:srgbClr val="000000"/>
                </a:solidFill>
                <a:latin typeface="Meiryo UI"/>
                <a:ea typeface="Meiryo UI"/>
              </a:rPr>
              <a:t>１ー（１）万博</a:t>
            </a:r>
            <a:r>
              <a:rPr b="0" lang="en-US" sz="2400" spc="-1" strike="noStrike">
                <a:solidFill>
                  <a:srgbClr val="000000"/>
                </a:solidFill>
                <a:latin typeface="Meiryo UI"/>
                <a:ea typeface="Meiryo UI"/>
              </a:rPr>
              <a:t>ID</a:t>
            </a:r>
            <a:r>
              <a:rPr b="0" lang="ja-JP" sz="2400" spc="-1" strike="noStrike">
                <a:solidFill>
                  <a:srgbClr val="000000"/>
                </a:solidFill>
                <a:latin typeface="Meiryo UI"/>
                <a:ea typeface="Meiryo UI"/>
              </a:rPr>
              <a:t>の取り方</a:t>
            </a:r>
            <a:endParaRPr b="0" lang="en-US" sz="2400" spc="-1" strike="noStrike">
              <a:latin typeface="Arial"/>
            </a:endParaRPr>
          </a:p>
        </p:txBody>
      </p:sp>
      <p:sp>
        <p:nvSpPr>
          <p:cNvPr id="53" name="PlaceHolder 2"/>
          <p:cNvSpPr>
            <a:spLocks noGrp="1"/>
          </p:cNvSpPr>
          <p:nvPr>
            <p:ph type="sldNum" idx="6"/>
          </p:nvPr>
        </p:nvSpPr>
        <p:spPr>
          <a:xfrm>
            <a:off x="9490320" y="6324840"/>
            <a:ext cx="2742120" cy="363960"/>
          </a:xfrm>
          <a:prstGeom prst="rect">
            <a:avLst/>
          </a:prstGeom>
          <a:noFill/>
          <a:ln w="0">
            <a:noFill/>
          </a:ln>
        </p:spPr>
        <p:txBody>
          <a:bodyPr lIns="90000" rIns="90000" tIns="45000" bIns="45000" anchor="ctr">
            <a:noAutofit/>
          </a:bodyPr>
          <a:lstStyle>
            <a:lvl1pPr algn="r">
              <a:lnSpc>
                <a:spcPct val="100000"/>
              </a:lnSpc>
              <a:buNone/>
              <a:defRPr b="0" lang="en-US" sz="1600" spc="-1" strike="noStrike">
                <a:solidFill>
                  <a:srgbClr val="787878"/>
                </a:solidFill>
                <a:latin typeface="Meiryo UI"/>
                <a:ea typeface="Meiryo UI"/>
              </a:defRPr>
            </a:lvl1pPr>
          </a:lstStyle>
          <a:p>
            <a:pPr algn="r">
              <a:lnSpc>
                <a:spcPct val="100000"/>
              </a:lnSpc>
              <a:buNone/>
            </a:pPr>
            <a:fld id="{26EFB1F9-4848-4936-AF35-F8A5A4367FAA}" type="slidenum">
              <a:rPr b="0" lang="en-US" sz="1600" spc="-1" strike="noStrike">
                <a:solidFill>
                  <a:srgbClr val="787878"/>
                </a:solidFill>
                <a:latin typeface="Meiryo UI"/>
                <a:ea typeface="Meiryo UI"/>
              </a:rPr>
              <a:t>2</a:t>
            </a:fld>
            <a:endParaRPr b="0" lang="en-US" sz="1600" spc="-1" strike="noStrike">
              <a:latin typeface="游明朝"/>
            </a:endParaRPr>
          </a:p>
        </p:txBody>
      </p:sp>
      <p:pic>
        <p:nvPicPr>
          <p:cNvPr id="54" name="図 5" descr=""/>
          <p:cNvPicPr/>
          <p:nvPr/>
        </p:nvPicPr>
        <p:blipFill>
          <a:blip r:embed="rId1"/>
          <a:stretch/>
        </p:blipFill>
        <p:spPr>
          <a:xfrm>
            <a:off x="205200" y="2979000"/>
            <a:ext cx="1102320" cy="2210400"/>
          </a:xfrm>
          <a:prstGeom prst="rect">
            <a:avLst/>
          </a:prstGeom>
          <a:ln w="0">
            <a:solidFill>
              <a:srgbClr val="000000"/>
            </a:solidFill>
          </a:ln>
        </p:spPr>
      </p:pic>
      <p:pic>
        <p:nvPicPr>
          <p:cNvPr id="55" name="図 6" descr=""/>
          <p:cNvPicPr/>
          <p:nvPr/>
        </p:nvPicPr>
        <p:blipFill>
          <a:blip r:embed="rId2"/>
          <a:stretch/>
        </p:blipFill>
        <p:spPr>
          <a:xfrm>
            <a:off x="1515240" y="3038040"/>
            <a:ext cx="1038960" cy="2134080"/>
          </a:xfrm>
          <a:prstGeom prst="rect">
            <a:avLst/>
          </a:prstGeom>
          <a:ln w="0">
            <a:solidFill>
              <a:srgbClr val="000000"/>
            </a:solidFill>
          </a:ln>
        </p:spPr>
      </p:pic>
      <p:pic>
        <p:nvPicPr>
          <p:cNvPr id="56" name="図 7" descr=""/>
          <p:cNvPicPr/>
          <p:nvPr/>
        </p:nvPicPr>
        <p:blipFill>
          <a:blip r:embed="rId3"/>
          <a:stretch/>
        </p:blipFill>
        <p:spPr>
          <a:xfrm>
            <a:off x="2938680" y="3053160"/>
            <a:ext cx="1058760" cy="2134080"/>
          </a:xfrm>
          <a:prstGeom prst="rect">
            <a:avLst/>
          </a:prstGeom>
          <a:ln w="0">
            <a:solidFill>
              <a:srgbClr val="000000"/>
            </a:solidFill>
          </a:ln>
        </p:spPr>
      </p:pic>
      <p:pic>
        <p:nvPicPr>
          <p:cNvPr id="57" name="図 8" descr=""/>
          <p:cNvPicPr/>
          <p:nvPr/>
        </p:nvPicPr>
        <p:blipFill>
          <a:blip r:embed="rId4"/>
          <a:stretch/>
        </p:blipFill>
        <p:spPr>
          <a:xfrm>
            <a:off x="4419000" y="3036240"/>
            <a:ext cx="1002240" cy="2160000"/>
          </a:xfrm>
          <a:prstGeom prst="rect">
            <a:avLst/>
          </a:prstGeom>
          <a:ln w="0">
            <a:solidFill>
              <a:srgbClr val="000000"/>
            </a:solidFill>
          </a:ln>
        </p:spPr>
      </p:pic>
      <p:pic>
        <p:nvPicPr>
          <p:cNvPr id="58" name="図 9" descr=""/>
          <p:cNvPicPr/>
          <p:nvPr/>
        </p:nvPicPr>
        <p:blipFill>
          <a:blip r:embed="rId5"/>
          <a:stretch/>
        </p:blipFill>
        <p:spPr>
          <a:xfrm>
            <a:off x="5918040" y="3048840"/>
            <a:ext cx="985320" cy="2160000"/>
          </a:xfrm>
          <a:prstGeom prst="rect">
            <a:avLst/>
          </a:prstGeom>
          <a:ln w="0">
            <a:solidFill>
              <a:srgbClr val="000000"/>
            </a:solidFill>
          </a:ln>
        </p:spPr>
      </p:pic>
      <p:sp>
        <p:nvSpPr>
          <p:cNvPr id="59" name="二等辺三角形 10"/>
          <p:cNvSpPr/>
          <p:nvPr/>
        </p:nvSpPr>
        <p:spPr>
          <a:xfrm rot="5400000">
            <a:off x="1225440" y="3698280"/>
            <a:ext cx="401760" cy="149040"/>
          </a:xfrm>
          <a:prstGeom prst="triangle">
            <a:avLst>
              <a:gd name="adj" fmla="val 50000"/>
            </a:avLst>
          </a:prstGeom>
          <a:solidFill>
            <a:schemeClr val="bg1">
              <a:lumMod val="75000"/>
            </a:schemeClr>
          </a:solidFill>
          <a:ln>
            <a:solidFill>
              <a:srgbClr val="bfbfbf"/>
            </a:solidFill>
          </a:ln>
        </p:spPr>
        <p:style>
          <a:lnRef idx="2">
            <a:schemeClr val="accent1">
              <a:shade val="15000"/>
            </a:schemeClr>
          </a:lnRef>
          <a:fillRef idx="1">
            <a:schemeClr val="accent1"/>
          </a:fillRef>
          <a:effectRef idx="0">
            <a:schemeClr val="accent1"/>
          </a:effectRef>
          <a:fontRef idx="minor"/>
        </p:style>
      </p:sp>
      <p:sp>
        <p:nvSpPr>
          <p:cNvPr id="60" name="二等辺三角形 11"/>
          <p:cNvSpPr/>
          <p:nvPr/>
        </p:nvSpPr>
        <p:spPr>
          <a:xfrm rot="5400000">
            <a:off x="2539800" y="3698280"/>
            <a:ext cx="401760" cy="149040"/>
          </a:xfrm>
          <a:prstGeom prst="triangle">
            <a:avLst>
              <a:gd name="adj" fmla="val 50000"/>
            </a:avLst>
          </a:prstGeom>
          <a:solidFill>
            <a:schemeClr val="bg1">
              <a:lumMod val="75000"/>
            </a:schemeClr>
          </a:solidFill>
          <a:ln>
            <a:solidFill>
              <a:srgbClr val="bfbfbf"/>
            </a:solidFill>
          </a:ln>
        </p:spPr>
        <p:style>
          <a:lnRef idx="2">
            <a:schemeClr val="accent1">
              <a:shade val="15000"/>
            </a:schemeClr>
          </a:lnRef>
          <a:fillRef idx="1">
            <a:schemeClr val="accent1"/>
          </a:fillRef>
          <a:effectRef idx="0">
            <a:schemeClr val="accent1"/>
          </a:effectRef>
          <a:fontRef idx="minor"/>
        </p:style>
      </p:sp>
      <p:sp>
        <p:nvSpPr>
          <p:cNvPr id="61" name="二等辺三角形 12"/>
          <p:cNvSpPr/>
          <p:nvPr/>
        </p:nvSpPr>
        <p:spPr>
          <a:xfrm rot="5400000">
            <a:off x="3946320" y="3727800"/>
            <a:ext cx="401760" cy="149040"/>
          </a:xfrm>
          <a:prstGeom prst="triangle">
            <a:avLst>
              <a:gd name="adj" fmla="val 50000"/>
            </a:avLst>
          </a:prstGeom>
          <a:solidFill>
            <a:schemeClr val="bg1">
              <a:lumMod val="75000"/>
            </a:schemeClr>
          </a:solidFill>
          <a:ln>
            <a:solidFill>
              <a:srgbClr val="bfbfbf"/>
            </a:solidFill>
          </a:ln>
        </p:spPr>
        <p:style>
          <a:lnRef idx="2">
            <a:schemeClr val="accent1">
              <a:shade val="15000"/>
            </a:schemeClr>
          </a:lnRef>
          <a:fillRef idx="1">
            <a:schemeClr val="accent1"/>
          </a:fillRef>
          <a:effectRef idx="0">
            <a:schemeClr val="accent1"/>
          </a:effectRef>
          <a:fontRef idx="minor"/>
        </p:style>
      </p:sp>
      <p:sp>
        <p:nvSpPr>
          <p:cNvPr id="62" name="二等辺三角形 13"/>
          <p:cNvSpPr/>
          <p:nvPr/>
        </p:nvSpPr>
        <p:spPr>
          <a:xfrm rot="5400000">
            <a:off x="5475960" y="3713400"/>
            <a:ext cx="401760" cy="149040"/>
          </a:xfrm>
          <a:prstGeom prst="triangle">
            <a:avLst>
              <a:gd name="adj" fmla="val 50000"/>
            </a:avLst>
          </a:prstGeom>
          <a:solidFill>
            <a:schemeClr val="bg1">
              <a:lumMod val="75000"/>
            </a:schemeClr>
          </a:solidFill>
          <a:ln>
            <a:solidFill>
              <a:srgbClr val="bfbfbf"/>
            </a:solidFill>
          </a:ln>
        </p:spPr>
        <p:style>
          <a:lnRef idx="2">
            <a:schemeClr val="accent1">
              <a:shade val="15000"/>
            </a:schemeClr>
          </a:lnRef>
          <a:fillRef idx="1">
            <a:schemeClr val="accent1"/>
          </a:fillRef>
          <a:effectRef idx="0">
            <a:schemeClr val="accent1"/>
          </a:effectRef>
          <a:fontRef idx="minor"/>
        </p:style>
      </p:sp>
      <p:pic>
        <p:nvPicPr>
          <p:cNvPr id="63" name="図 14" descr=""/>
          <p:cNvPicPr/>
          <p:nvPr/>
        </p:nvPicPr>
        <p:blipFill>
          <a:blip r:embed="rId6"/>
          <a:stretch/>
        </p:blipFill>
        <p:spPr>
          <a:xfrm>
            <a:off x="29880" y="675720"/>
            <a:ext cx="1762920" cy="1762920"/>
          </a:xfrm>
          <a:prstGeom prst="rect">
            <a:avLst/>
          </a:prstGeom>
          <a:ln w="0">
            <a:noFill/>
          </a:ln>
        </p:spPr>
      </p:pic>
      <p:sp>
        <p:nvSpPr>
          <p:cNvPr id="64" name="テキスト ボックス 15"/>
          <p:cNvSpPr/>
          <p:nvPr/>
        </p:nvSpPr>
        <p:spPr>
          <a:xfrm>
            <a:off x="1974240" y="1660320"/>
            <a:ext cx="6201360" cy="5158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ja-JP" sz="1400" spc="-1" strike="noStrike">
                <a:solidFill>
                  <a:srgbClr val="000000"/>
                </a:solidFill>
                <a:latin typeface="Meiryo UI"/>
                <a:ea typeface="Meiryo UI"/>
              </a:rPr>
              <a:t>「万博　チケット」で検索して登録する場合は、</a:t>
            </a:r>
            <a:r>
              <a:rPr b="0" lang="en-US" sz="1400" spc="-1" strike="noStrike">
                <a:solidFill>
                  <a:srgbClr val="000000"/>
                </a:solidFill>
                <a:latin typeface="Meiryo UI"/>
                <a:ea typeface="Meiryo UI"/>
              </a:rPr>
              <a:t>Google Chrome​</a:t>
            </a:r>
            <a:r>
              <a:rPr b="0" lang="ja-JP" sz="1400" spc="-1" strike="noStrike">
                <a:solidFill>
                  <a:srgbClr val="000000"/>
                </a:solidFill>
                <a:latin typeface="Meiryo UI"/>
                <a:ea typeface="Meiryo UI"/>
              </a:rPr>
              <a:t>、</a:t>
            </a:r>
            <a:r>
              <a:rPr b="0" lang="en-US" sz="1400" spc="-1" strike="noStrike">
                <a:solidFill>
                  <a:srgbClr val="000000"/>
                </a:solidFill>
                <a:latin typeface="Meiryo UI"/>
                <a:ea typeface="Meiryo UI"/>
              </a:rPr>
              <a:t>Microsoft Edge</a:t>
            </a:r>
            <a:r>
              <a:rPr b="0" lang="ja-JP" sz="1400" spc="-1" strike="noStrike">
                <a:solidFill>
                  <a:srgbClr val="000000"/>
                </a:solidFill>
                <a:latin typeface="Meiryo UI"/>
                <a:ea typeface="Meiryo UI"/>
              </a:rPr>
              <a:t>（</a:t>
            </a:r>
            <a:r>
              <a:rPr b="0" lang="en-US" sz="1400" spc="-1" strike="noStrike">
                <a:solidFill>
                  <a:srgbClr val="000000"/>
                </a:solidFill>
                <a:latin typeface="Meiryo UI"/>
                <a:ea typeface="Meiryo UI"/>
              </a:rPr>
              <a:t>Chromium</a:t>
            </a:r>
            <a:r>
              <a:rPr b="0" lang="ja-JP" sz="1400" spc="-1" strike="noStrike">
                <a:solidFill>
                  <a:srgbClr val="000000"/>
                </a:solidFill>
                <a:latin typeface="Meiryo UI"/>
                <a:ea typeface="Meiryo UI"/>
              </a:rPr>
              <a:t>版）、</a:t>
            </a:r>
            <a:r>
              <a:rPr b="0" lang="en-US" sz="1400" spc="-1" strike="noStrike">
                <a:solidFill>
                  <a:srgbClr val="000000"/>
                </a:solidFill>
                <a:latin typeface="Meiryo UI"/>
                <a:ea typeface="Meiryo UI"/>
              </a:rPr>
              <a:t>Safari</a:t>
            </a:r>
            <a:r>
              <a:rPr b="0" lang="ja-JP" sz="1400" spc="-1" strike="noStrike">
                <a:solidFill>
                  <a:srgbClr val="000000"/>
                </a:solidFill>
                <a:latin typeface="Meiryo UI"/>
                <a:ea typeface="Meiryo UI"/>
              </a:rPr>
              <a:t>で検索してください。</a:t>
            </a:r>
            <a:endParaRPr b="0" lang="en-US" sz="1400" spc="-1" strike="noStrike">
              <a:latin typeface="Arial"/>
            </a:endParaRPr>
          </a:p>
        </p:txBody>
      </p:sp>
      <p:pic>
        <p:nvPicPr>
          <p:cNvPr id="65" name="図 16" descr=""/>
          <p:cNvPicPr/>
          <p:nvPr/>
        </p:nvPicPr>
        <p:blipFill>
          <a:blip r:embed="rId7"/>
          <a:stretch/>
        </p:blipFill>
        <p:spPr>
          <a:xfrm>
            <a:off x="7013520" y="591480"/>
            <a:ext cx="1053720" cy="1044720"/>
          </a:xfrm>
          <a:prstGeom prst="rect">
            <a:avLst/>
          </a:prstGeom>
          <a:ln w="0">
            <a:noFill/>
          </a:ln>
        </p:spPr>
      </p:pic>
      <p:sp>
        <p:nvSpPr>
          <p:cNvPr id="66" name="テキスト ボックス 17"/>
          <p:cNvSpPr/>
          <p:nvPr/>
        </p:nvSpPr>
        <p:spPr>
          <a:xfrm>
            <a:off x="1928880" y="681480"/>
            <a:ext cx="5982480" cy="5158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ja-JP" sz="1400" spc="-1" strike="noStrike">
                <a:solidFill>
                  <a:srgbClr val="000000"/>
                </a:solidFill>
                <a:latin typeface="Meiryo UI"/>
                <a:ea typeface="Meiryo UI"/>
              </a:rPr>
              <a:t>スマホのスキャン機能を使える場合、右の</a:t>
            </a:r>
            <a:r>
              <a:rPr b="0" lang="en-US" sz="1400" spc="-1" strike="noStrike">
                <a:solidFill>
                  <a:srgbClr val="000000"/>
                </a:solidFill>
                <a:latin typeface="Meiryo UI"/>
                <a:ea typeface="Meiryo UI"/>
              </a:rPr>
              <a:t>QR</a:t>
            </a:r>
            <a:r>
              <a:rPr b="0" lang="ja-JP" sz="1400" spc="-1" strike="noStrike">
                <a:solidFill>
                  <a:srgbClr val="000000"/>
                </a:solidFill>
                <a:latin typeface="Meiryo UI"/>
                <a:ea typeface="Meiryo UI"/>
              </a:rPr>
              <a:t>コードをスキャンして、</a:t>
            </a:r>
            <a:endParaRPr b="0" lang="en-US" sz="1400" spc="-1" strike="noStrike">
              <a:latin typeface="Arial"/>
            </a:endParaRPr>
          </a:p>
          <a:p>
            <a:pPr>
              <a:lnSpc>
                <a:spcPct val="100000"/>
              </a:lnSpc>
              <a:buNone/>
            </a:pPr>
            <a:r>
              <a:rPr b="0" lang="ja-JP" sz="1400" spc="-1" strike="noStrike">
                <a:solidFill>
                  <a:srgbClr val="000000"/>
                </a:solidFill>
                <a:latin typeface="Meiryo UI"/>
                <a:ea typeface="Meiryo UI"/>
              </a:rPr>
              <a:t>万博</a:t>
            </a:r>
            <a:r>
              <a:rPr b="0" lang="en-US" sz="1400" spc="-1" strike="noStrike">
                <a:solidFill>
                  <a:srgbClr val="000000"/>
                </a:solidFill>
                <a:latin typeface="Meiryo UI"/>
                <a:ea typeface="Meiryo UI"/>
              </a:rPr>
              <a:t>ID</a:t>
            </a:r>
            <a:r>
              <a:rPr b="0" lang="ja-JP" sz="1400" spc="-1" strike="noStrike">
                <a:solidFill>
                  <a:srgbClr val="000000"/>
                </a:solidFill>
                <a:latin typeface="Meiryo UI"/>
                <a:ea typeface="Meiryo UI"/>
              </a:rPr>
              <a:t>の新規登録をしてください。</a:t>
            </a:r>
            <a:endParaRPr b="0" lang="en-US" sz="1400" spc="-1" strike="noStrike">
              <a:latin typeface="Arial"/>
            </a:endParaRPr>
          </a:p>
        </p:txBody>
      </p:sp>
      <p:sp>
        <p:nvSpPr>
          <p:cNvPr id="67" name="正方形/長方形 18"/>
          <p:cNvSpPr/>
          <p:nvPr/>
        </p:nvSpPr>
        <p:spPr>
          <a:xfrm>
            <a:off x="239400" y="2640600"/>
            <a:ext cx="4053960" cy="26064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p:style>
      </p:sp>
      <p:sp>
        <p:nvSpPr>
          <p:cNvPr id="68" name="テキスト ボックス 19"/>
          <p:cNvSpPr/>
          <p:nvPr/>
        </p:nvSpPr>
        <p:spPr>
          <a:xfrm>
            <a:off x="205200" y="2610000"/>
            <a:ext cx="4053960" cy="3027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ja-JP" sz="1400" spc="-1" strike="noStrike">
                <a:solidFill>
                  <a:srgbClr val="000000"/>
                </a:solidFill>
                <a:latin typeface="Meiryo UI"/>
                <a:ea typeface="Meiryo UI"/>
              </a:rPr>
              <a:t>仮登録</a:t>
            </a:r>
            <a:endParaRPr b="0" lang="en-US" sz="1400" spc="-1" strike="noStrike">
              <a:latin typeface="Arial"/>
            </a:endParaRPr>
          </a:p>
        </p:txBody>
      </p:sp>
      <p:sp>
        <p:nvSpPr>
          <p:cNvPr id="69" name="四角形: 角を丸くする 20"/>
          <p:cNvSpPr/>
          <p:nvPr/>
        </p:nvSpPr>
        <p:spPr>
          <a:xfrm>
            <a:off x="7021080" y="1980000"/>
            <a:ext cx="955440" cy="613080"/>
          </a:xfrm>
          <a:prstGeom prst="roundRect">
            <a:avLst>
              <a:gd name="adj" fmla="val 16667"/>
            </a:avLst>
          </a:prstGeom>
          <a:solidFill>
            <a:schemeClr val="bg1"/>
          </a:solidFill>
          <a:ln>
            <a:solidFill>
              <a:srgbClr val="092a38"/>
            </a:solidFill>
          </a:ln>
        </p:spPr>
        <p:style>
          <a:lnRef idx="2">
            <a:schemeClr val="accent1">
              <a:shade val="15000"/>
            </a:schemeClr>
          </a:lnRef>
          <a:fillRef idx="1">
            <a:schemeClr val="accent1"/>
          </a:fillRef>
          <a:effectRef idx="0">
            <a:schemeClr val="accent1"/>
          </a:effectRef>
          <a:fontRef idx="minor"/>
        </p:style>
      </p:sp>
      <p:pic>
        <p:nvPicPr>
          <p:cNvPr id="70" name="Picture 10" descr="Google に対する画像結果"/>
          <p:cNvPicPr/>
          <p:nvPr/>
        </p:nvPicPr>
        <p:blipFill>
          <a:blip r:embed="rId8"/>
          <a:stretch/>
        </p:blipFill>
        <p:spPr>
          <a:xfrm>
            <a:off x="7572240" y="2284920"/>
            <a:ext cx="214560" cy="236520"/>
          </a:xfrm>
          <a:prstGeom prst="rect">
            <a:avLst/>
          </a:prstGeom>
          <a:ln w="0">
            <a:noFill/>
          </a:ln>
        </p:spPr>
      </p:pic>
      <p:pic>
        <p:nvPicPr>
          <p:cNvPr id="71" name="Picture 12" descr="Yahoo アイコン に対する画像結果"/>
          <p:cNvPicPr/>
          <p:nvPr/>
        </p:nvPicPr>
        <p:blipFill>
          <a:blip r:embed="rId9"/>
          <a:stretch/>
        </p:blipFill>
        <p:spPr>
          <a:xfrm>
            <a:off x="7201800" y="2226240"/>
            <a:ext cx="325800" cy="350280"/>
          </a:xfrm>
          <a:prstGeom prst="rect">
            <a:avLst/>
          </a:prstGeom>
          <a:ln w="0">
            <a:noFill/>
          </a:ln>
        </p:spPr>
      </p:pic>
      <p:sp>
        <p:nvSpPr>
          <p:cNvPr id="72" name="テキスト ボックス 23"/>
          <p:cNvSpPr/>
          <p:nvPr/>
        </p:nvSpPr>
        <p:spPr>
          <a:xfrm>
            <a:off x="7016040" y="1901880"/>
            <a:ext cx="1111320" cy="394200"/>
          </a:xfrm>
          <a:prstGeom prst="rect">
            <a:avLst/>
          </a:prstGeom>
          <a:noFill/>
          <a:ln w="0">
            <a:noFill/>
          </a:ln>
        </p:spPr>
        <p:style>
          <a:lnRef idx="0"/>
          <a:fillRef idx="0"/>
          <a:effectRef idx="0"/>
          <a:fontRef idx="minor"/>
        </p:style>
        <p:txBody>
          <a:bodyPr lIns="90000" rIns="90000" tIns="45000" bIns="45000" anchor="ctr">
            <a:spAutoFit/>
          </a:bodyPr>
          <a:p>
            <a:pPr>
              <a:lnSpc>
                <a:spcPct val="100000"/>
              </a:lnSpc>
              <a:buNone/>
            </a:pPr>
            <a:r>
              <a:rPr b="0" lang="en-US" sz="2000" spc="-1" strike="noStrike">
                <a:solidFill>
                  <a:srgbClr val="000000"/>
                </a:solidFill>
                <a:latin typeface="Meiryo UI"/>
                <a:ea typeface="Meiryo UI"/>
              </a:rPr>
              <a:t>×</a:t>
            </a:r>
            <a:r>
              <a:rPr b="0" lang="ja-JP" sz="1200" spc="-1" strike="noStrike">
                <a:solidFill>
                  <a:srgbClr val="000000"/>
                </a:solidFill>
                <a:latin typeface="Meiryo UI"/>
                <a:ea typeface="Meiryo UI"/>
              </a:rPr>
              <a:t>利用不可</a:t>
            </a:r>
            <a:endParaRPr b="0" lang="en-US" sz="1200" spc="-1" strike="noStrike">
              <a:latin typeface="Arial"/>
            </a:endParaRPr>
          </a:p>
        </p:txBody>
      </p:sp>
      <p:sp>
        <p:nvSpPr>
          <p:cNvPr id="73" name="四角形: 角を丸くする 24"/>
          <p:cNvSpPr/>
          <p:nvPr/>
        </p:nvSpPr>
        <p:spPr>
          <a:xfrm>
            <a:off x="5872680" y="1980000"/>
            <a:ext cx="1084680" cy="605520"/>
          </a:xfrm>
          <a:prstGeom prst="roundRect">
            <a:avLst>
              <a:gd name="adj" fmla="val 16667"/>
            </a:avLst>
          </a:prstGeom>
          <a:solidFill>
            <a:schemeClr val="bg1"/>
          </a:solidFill>
          <a:ln>
            <a:solidFill>
              <a:srgbClr val="092a38"/>
            </a:solidFill>
          </a:ln>
        </p:spPr>
        <p:style>
          <a:lnRef idx="2">
            <a:schemeClr val="accent1">
              <a:shade val="15000"/>
            </a:schemeClr>
          </a:lnRef>
          <a:fillRef idx="1">
            <a:schemeClr val="accent1"/>
          </a:fillRef>
          <a:effectRef idx="0">
            <a:schemeClr val="accent1"/>
          </a:effectRef>
          <a:fontRef idx="minor"/>
        </p:style>
      </p:sp>
      <p:pic>
        <p:nvPicPr>
          <p:cNvPr id="74" name="Picture 2" descr="google crome に対する画像結果"/>
          <p:cNvPicPr/>
          <p:nvPr/>
        </p:nvPicPr>
        <p:blipFill>
          <a:blip r:embed="rId10"/>
          <a:stretch/>
        </p:blipFill>
        <p:spPr>
          <a:xfrm>
            <a:off x="5955480" y="2252520"/>
            <a:ext cx="250920" cy="255600"/>
          </a:xfrm>
          <a:prstGeom prst="rect">
            <a:avLst/>
          </a:prstGeom>
          <a:ln w="0">
            <a:noFill/>
          </a:ln>
        </p:spPr>
      </p:pic>
      <p:pic>
        <p:nvPicPr>
          <p:cNvPr id="75" name="Picture 4" descr="google edge に対する画像結果"/>
          <p:cNvPicPr/>
          <p:nvPr/>
        </p:nvPicPr>
        <p:blipFill>
          <a:blip r:embed="rId11"/>
          <a:stretch/>
        </p:blipFill>
        <p:spPr>
          <a:xfrm>
            <a:off x="6243120" y="2206440"/>
            <a:ext cx="340200" cy="356760"/>
          </a:xfrm>
          <a:prstGeom prst="rect">
            <a:avLst/>
          </a:prstGeom>
          <a:ln w="0">
            <a:noFill/>
          </a:ln>
        </p:spPr>
      </p:pic>
      <p:pic>
        <p:nvPicPr>
          <p:cNvPr id="76" name="Picture 6" descr="Safari iphone に対する画像結果"/>
          <p:cNvPicPr/>
          <p:nvPr/>
        </p:nvPicPr>
        <p:blipFill>
          <a:blip r:embed="rId12"/>
          <a:stretch/>
        </p:blipFill>
        <p:spPr>
          <a:xfrm>
            <a:off x="6589800" y="2237400"/>
            <a:ext cx="312840" cy="328320"/>
          </a:xfrm>
          <a:prstGeom prst="rect">
            <a:avLst/>
          </a:prstGeom>
          <a:ln w="0">
            <a:noFill/>
          </a:ln>
        </p:spPr>
      </p:pic>
      <p:sp>
        <p:nvSpPr>
          <p:cNvPr id="77" name="テキスト ボックス 28"/>
          <p:cNvSpPr/>
          <p:nvPr/>
        </p:nvSpPr>
        <p:spPr>
          <a:xfrm>
            <a:off x="5986800" y="1905840"/>
            <a:ext cx="898560" cy="394200"/>
          </a:xfrm>
          <a:prstGeom prst="rect">
            <a:avLst/>
          </a:prstGeom>
          <a:noFill/>
          <a:ln w="0">
            <a:noFill/>
          </a:ln>
        </p:spPr>
        <p:style>
          <a:lnRef idx="0"/>
          <a:fillRef idx="0"/>
          <a:effectRef idx="0"/>
          <a:fontRef idx="minor"/>
        </p:style>
        <p:txBody>
          <a:bodyPr lIns="90000" rIns="90000" tIns="45000" bIns="45000" anchor="ctr">
            <a:spAutoFit/>
          </a:bodyPr>
          <a:p>
            <a:pPr>
              <a:lnSpc>
                <a:spcPct val="100000"/>
              </a:lnSpc>
              <a:buNone/>
            </a:pPr>
            <a:r>
              <a:rPr b="0" lang="ja-JP" sz="2000" spc="-1" strike="noStrike">
                <a:solidFill>
                  <a:srgbClr val="ff0000"/>
                </a:solidFill>
                <a:latin typeface="Meiryo UI"/>
                <a:ea typeface="Meiryo UI"/>
              </a:rPr>
              <a:t>〇</a:t>
            </a:r>
            <a:r>
              <a:rPr b="0" lang="ja-JP" sz="1200" spc="-1" strike="noStrike">
                <a:solidFill>
                  <a:srgbClr val="ff0000"/>
                </a:solidFill>
                <a:latin typeface="Meiryo UI"/>
                <a:ea typeface="Meiryo UI"/>
              </a:rPr>
              <a:t>利用可</a:t>
            </a:r>
            <a:endParaRPr b="0" lang="en-US" sz="1200" spc="-1" strike="noStrike">
              <a:latin typeface="Arial"/>
            </a:endParaRPr>
          </a:p>
        </p:txBody>
      </p:sp>
      <p:sp>
        <p:nvSpPr>
          <p:cNvPr id="78" name="テキスト ボックス 29"/>
          <p:cNvSpPr/>
          <p:nvPr/>
        </p:nvSpPr>
        <p:spPr>
          <a:xfrm>
            <a:off x="820440" y="3209760"/>
            <a:ext cx="466920" cy="92160"/>
          </a:xfrm>
          <a:prstGeom prst="rect">
            <a:avLst/>
          </a:prstGeom>
          <a:noFill/>
          <a:ln w="0">
            <a:noFill/>
          </a:ln>
        </p:spPr>
        <p:style>
          <a:lnRef idx="0"/>
          <a:fillRef idx="0"/>
          <a:effectRef idx="0"/>
          <a:fontRef idx="minor"/>
        </p:style>
        <p:txBody>
          <a:bodyPr lIns="90000" rIns="90000" tIns="46800" bIns="46800" anchor="t">
            <a:spAutoFit/>
          </a:bodyPr>
          <a:p>
            <a:pPr>
              <a:lnSpc>
                <a:spcPct val="100000"/>
              </a:lnSpc>
              <a:buNone/>
            </a:pPr>
            <a:r>
              <a:rPr b="0" lang="ja-JP" sz="300" spc="-1" strike="noStrike" u="sng">
                <a:solidFill>
                  <a:srgbClr val="000000"/>
                </a:solidFill>
                <a:uFillTx/>
                <a:latin typeface="Meiryo UI"/>
                <a:ea typeface="Meiryo UI"/>
              </a:rPr>
              <a:t>新規登録はこちら</a:t>
            </a:r>
            <a:endParaRPr b="0" lang="en-US" sz="300" spc="-1" strike="noStrike">
              <a:latin typeface="Arial"/>
            </a:endParaRPr>
          </a:p>
        </p:txBody>
      </p:sp>
      <p:sp>
        <p:nvSpPr>
          <p:cNvPr id="79" name="テキスト ボックス 30"/>
          <p:cNvSpPr/>
          <p:nvPr/>
        </p:nvSpPr>
        <p:spPr>
          <a:xfrm>
            <a:off x="120600" y="5190120"/>
            <a:ext cx="1202400" cy="4093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ja-JP" sz="1050" spc="-1" strike="noStrike">
                <a:solidFill>
                  <a:srgbClr val="000000"/>
                </a:solidFill>
                <a:latin typeface="Meiryo UI"/>
                <a:ea typeface="Meiryo UI"/>
              </a:rPr>
              <a:t>「新規登録は </a:t>
            </a:r>
            <a:endParaRPr b="0" lang="en-US" sz="1050" spc="-1" strike="noStrike">
              <a:latin typeface="Arial"/>
            </a:endParaRPr>
          </a:p>
          <a:p>
            <a:pPr>
              <a:lnSpc>
                <a:spcPct val="100000"/>
              </a:lnSpc>
              <a:buNone/>
            </a:pPr>
            <a:r>
              <a:rPr b="0" lang="ja-JP" sz="1050" spc="-1" strike="noStrike">
                <a:solidFill>
                  <a:srgbClr val="000000"/>
                </a:solidFill>
                <a:latin typeface="Meiryo UI"/>
                <a:ea typeface="Meiryo UI"/>
              </a:rPr>
              <a:t>こちら」を選択 </a:t>
            </a:r>
            <a:endParaRPr b="0" lang="en-US" sz="1050" spc="-1" strike="noStrike">
              <a:latin typeface="Arial"/>
            </a:endParaRPr>
          </a:p>
        </p:txBody>
      </p:sp>
      <p:sp>
        <p:nvSpPr>
          <p:cNvPr id="80" name="テキスト ボックス 31"/>
          <p:cNvSpPr/>
          <p:nvPr/>
        </p:nvSpPr>
        <p:spPr>
          <a:xfrm>
            <a:off x="1512360" y="5172480"/>
            <a:ext cx="1267920" cy="5691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ja-JP" sz="1050" spc="-1" strike="noStrike">
                <a:solidFill>
                  <a:srgbClr val="000000"/>
                </a:solidFill>
                <a:latin typeface="Meiryo UI"/>
                <a:ea typeface="Meiryo UI"/>
              </a:rPr>
              <a:t>利用規約に同意後、メールアドレスを入力し送信</a:t>
            </a:r>
            <a:endParaRPr b="0" lang="en-US" sz="1050" spc="-1" strike="noStrike">
              <a:latin typeface="Arial"/>
            </a:endParaRPr>
          </a:p>
        </p:txBody>
      </p:sp>
      <p:sp>
        <p:nvSpPr>
          <p:cNvPr id="81" name="テキスト ボックス 32"/>
          <p:cNvSpPr/>
          <p:nvPr/>
        </p:nvSpPr>
        <p:spPr>
          <a:xfrm>
            <a:off x="2871360" y="5172480"/>
            <a:ext cx="1320480" cy="5691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ja-JP" sz="1050" spc="-1" strike="noStrike">
                <a:solidFill>
                  <a:srgbClr val="000000"/>
                </a:solidFill>
                <a:latin typeface="Meiryo UI"/>
                <a:ea typeface="Meiryo UI"/>
              </a:rPr>
              <a:t>メールアドレスに届いた</a:t>
            </a:r>
            <a:r>
              <a:rPr b="0" lang="en-US" sz="1050" spc="-1" strike="noStrike">
                <a:solidFill>
                  <a:srgbClr val="000000"/>
                </a:solidFill>
                <a:latin typeface="Meiryo UI"/>
                <a:ea typeface="Meiryo UI"/>
              </a:rPr>
              <a:t>URL</a:t>
            </a:r>
            <a:r>
              <a:rPr b="0" lang="ja-JP" sz="1050" spc="-1" strike="noStrike">
                <a:solidFill>
                  <a:srgbClr val="000000"/>
                </a:solidFill>
                <a:latin typeface="Meiryo UI"/>
                <a:ea typeface="Meiryo UI"/>
              </a:rPr>
              <a:t>をクリック→</a:t>
            </a:r>
            <a:endParaRPr b="0" lang="en-US" sz="1050" spc="-1" strike="noStrike">
              <a:latin typeface="Arial"/>
            </a:endParaRPr>
          </a:p>
          <a:p>
            <a:pPr>
              <a:lnSpc>
                <a:spcPct val="100000"/>
              </a:lnSpc>
              <a:buNone/>
            </a:pPr>
            <a:r>
              <a:rPr b="0" lang="ja-JP" sz="1050" spc="-1" strike="noStrike">
                <a:solidFill>
                  <a:srgbClr val="000000"/>
                </a:solidFill>
                <a:latin typeface="Meiryo UI"/>
                <a:ea typeface="Meiryo UI"/>
              </a:rPr>
              <a:t>プロフィール入力へ</a:t>
            </a:r>
            <a:endParaRPr b="0" lang="en-US" sz="1050" spc="-1" strike="noStrike">
              <a:latin typeface="Arial"/>
            </a:endParaRPr>
          </a:p>
        </p:txBody>
      </p:sp>
      <p:sp>
        <p:nvSpPr>
          <p:cNvPr id="82" name="正方形/長方形 33"/>
          <p:cNvSpPr/>
          <p:nvPr/>
        </p:nvSpPr>
        <p:spPr>
          <a:xfrm>
            <a:off x="4409640" y="2646720"/>
            <a:ext cx="2434680" cy="26064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p:style>
      </p:sp>
      <p:sp>
        <p:nvSpPr>
          <p:cNvPr id="83" name="テキスト ボックス 34"/>
          <p:cNvSpPr/>
          <p:nvPr/>
        </p:nvSpPr>
        <p:spPr>
          <a:xfrm>
            <a:off x="4322880" y="2616120"/>
            <a:ext cx="2533320" cy="3027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ja-JP" sz="1400" spc="-1" strike="noStrike">
                <a:solidFill>
                  <a:srgbClr val="000000"/>
                </a:solidFill>
                <a:latin typeface="Meiryo UI"/>
                <a:ea typeface="Meiryo UI"/>
              </a:rPr>
              <a:t>プロフィール登録</a:t>
            </a:r>
            <a:endParaRPr b="0" lang="en-US" sz="1400" spc="-1" strike="noStrike">
              <a:latin typeface="Arial"/>
            </a:endParaRPr>
          </a:p>
        </p:txBody>
      </p:sp>
      <p:sp>
        <p:nvSpPr>
          <p:cNvPr id="84" name="テキスト ボックス 35"/>
          <p:cNvSpPr/>
          <p:nvPr/>
        </p:nvSpPr>
        <p:spPr>
          <a:xfrm>
            <a:off x="4307760" y="5198760"/>
            <a:ext cx="1374120" cy="4093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050" spc="-1" strike="noStrike">
                <a:solidFill>
                  <a:srgbClr val="000000"/>
                </a:solidFill>
                <a:latin typeface="Meiryo UI"/>
                <a:ea typeface="Meiryo UI"/>
              </a:rPr>
              <a:t>ID</a:t>
            </a:r>
            <a:r>
              <a:rPr b="0" lang="ja-JP" sz="1050" spc="-1" strike="noStrike">
                <a:solidFill>
                  <a:srgbClr val="000000"/>
                </a:solidFill>
                <a:latin typeface="Meiryo UI"/>
                <a:ea typeface="Meiryo UI"/>
              </a:rPr>
              <a:t>、パスワード、氏名 などを入力</a:t>
            </a:r>
            <a:endParaRPr b="0" lang="en-US" sz="1050" spc="-1" strike="noStrike">
              <a:latin typeface="Arial"/>
            </a:endParaRPr>
          </a:p>
        </p:txBody>
      </p:sp>
      <p:sp>
        <p:nvSpPr>
          <p:cNvPr id="85" name="テキスト ボックス 36"/>
          <p:cNvSpPr/>
          <p:nvPr/>
        </p:nvSpPr>
        <p:spPr>
          <a:xfrm>
            <a:off x="5798160" y="5197680"/>
            <a:ext cx="1352520" cy="24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ja-JP" sz="1050" spc="-1" strike="noStrike">
                <a:solidFill>
                  <a:srgbClr val="000000"/>
                </a:solidFill>
                <a:latin typeface="Meiryo UI"/>
                <a:ea typeface="Meiryo UI"/>
              </a:rPr>
              <a:t>確認するを押し、登録</a:t>
            </a:r>
            <a:endParaRPr b="0" lang="en-US" sz="1050" spc="-1" strike="noStrike">
              <a:latin typeface="Arial"/>
            </a:endParaRPr>
          </a:p>
        </p:txBody>
      </p:sp>
      <p:sp>
        <p:nvSpPr>
          <p:cNvPr id="86" name="楕円 37"/>
          <p:cNvSpPr/>
          <p:nvPr/>
        </p:nvSpPr>
        <p:spPr>
          <a:xfrm>
            <a:off x="869760" y="3183840"/>
            <a:ext cx="339120" cy="20124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p:style>
      </p:sp>
      <p:sp>
        <p:nvSpPr>
          <p:cNvPr id="87" name="テキスト ボックス 38"/>
          <p:cNvSpPr/>
          <p:nvPr/>
        </p:nvSpPr>
        <p:spPr>
          <a:xfrm>
            <a:off x="4544640" y="983880"/>
            <a:ext cx="2287440" cy="1810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600" spc="-1" strike="noStrike">
                <a:solidFill>
                  <a:srgbClr val="344154"/>
                </a:solidFill>
                <a:latin typeface="Meiryo UI"/>
                <a:ea typeface="Meiryo UI"/>
              </a:rPr>
              <a:t>QR</a:t>
            </a:r>
            <a:r>
              <a:rPr b="0" lang="ja-JP" sz="600" spc="-1" strike="noStrike">
                <a:solidFill>
                  <a:srgbClr val="344154"/>
                </a:solidFill>
                <a:latin typeface="Meiryo UI"/>
                <a:ea typeface="Meiryo UI"/>
              </a:rPr>
              <a:t>コードは株式会社デンソーウェーブの登録商標です。</a:t>
            </a:r>
            <a:endParaRPr b="0" lang="en-US" sz="600" spc="-1" strike="noStrike">
              <a:latin typeface="Arial"/>
            </a:endParaRPr>
          </a:p>
        </p:txBody>
      </p:sp>
      <p:pic>
        <p:nvPicPr>
          <p:cNvPr id="88" name="図 39" descr=""/>
          <p:cNvPicPr/>
          <p:nvPr/>
        </p:nvPicPr>
        <p:blipFill>
          <a:blip r:embed="rId13"/>
          <a:stretch/>
        </p:blipFill>
        <p:spPr>
          <a:xfrm>
            <a:off x="7365240" y="3069000"/>
            <a:ext cx="1166400" cy="2129040"/>
          </a:xfrm>
          <a:prstGeom prst="rect">
            <a:avLst/>
          </a:prstGeom>
          <a:ln w="0">
            <a:solidFill>
              <a:srgbClr val="000000"/>
            </a:solidFill>
          </a:ln>
        </p:spPr>
      </p:pic>
      <p:sp>
        <p:nvSpPr>
          <p:cNvPr id="89" name="二等辺三角形 40"/>
          <p:cNvSpPr/>
          <p:nvPr/>
        </p:nvSpPr>
        <p:spPr>
          <a:xfrm rot="5400000">
            <a:off x="8667000" y="3778560"/>
            <a:ext cx="401760" cy="149040"/>
          </a:xfrm>
          <a:prstGeom prst="triangle">
            <a:avLst>
              <a:gd name="adj" fmla="val 50000"/>
            </a:avLst>
          </a:prstGeom>
          <a:solidFill>
            <a:schemeClr val="bg1">
              <a:lumMod val="75000"/>
            </a:schemeClr>
          </a:solidFill>
          <a:ln>
            <a:solidFill>
              <a:srgbClr val="bfbfbf"/>
            </a:solidFill>
          </a:ln>
        </p:spPr>
        <p:style>
          <a:lnRef idx="2">
            <a:schemeClr val="accent1">
              <a:shade val="15000"/>
            </a:schemeClr>
          </a:lnRef>
          <a:fillRef idx="1">
            <a:schemeClr val="accent1"/>
          </a:fillRef>
          <a:effectRef idx="0">
            <a:schemeClr val="accent1"/>
          </a:effectRef>
          <a:fontRef idx="minor"/>
        </p:style>
      </p:sp>
      <p:sp>
        <p:nvSpPr>
          <p:cNvPr id="90" name="二等辺三角形 41"/>
          <p:cNvSpPr/>
          <p:nvPr/>
        </p:nvSpPr>
        <p:spPr>
          <a:xfrm rot="5400000">
            <a:off x="10351080" y="3778560"/>
            <a:ext cx="401760" cy="149040"/>
          </a:xfrm>
          <a:prstGeom prst="triangle">
            <a:avLst>
              <a:gd name="adj" fmla="val 50000"/>
            </a:avLst>
          </a:prstGeom>
          <a:solidFill>
            <a:schemeClr val="bg1">
              <a:lumMod val="75000"/>
            </a:schemeClr>
          </a:solidFill>
          <a:ln>
            <a:solidFill>
              <a:srgbClr val="bfbfbf"/>
            </a:solidFill>
          </a:ln>
        </p:spPr>
        <p:style>
          <a:lnRef idx="2">
            <a:schemeClr val="accent1">
              <a:shade val="15000"/>
            </a:schemeClr>
          </a:lnRef>
          <a:fillRef idx="1">
            <a:schemeClr val="accent1"/>
          </a:fillRef>
          <a:effectRef idx="0">
            <a:schemeClr val="accent1"/>
          </a:effectRef>
          <a:fontRef idx="minor"/>
        </p:style>
      </p:sp>
      <p:sp>
        <p:nvSpPr>
          <p:cNvPr id="91" name="二等辺三角形 42"/>
          <p:cNvSpPr/>
          <p:nvPr/>
        </p:nvSpPr>
        <p:spPr>
          <a:xfrm rot="5400000">
            <a:off x="7142760" y="3780720"/>
            <a:ext cx="401760" cy="149040"/>
          </a:xfrm>
          <a:prstGeom prst="triangle">
            <a:avLst>
              <a:gd name="adj" fmla="val 50000"/>
            </a:avLst>
          </a:prstGeom>
          <a:solidFill>
            <a:schemeClr val="bg1">
              <a:lumMod val="75000"/>
            </a:schemeClr>
          </a:solidFill>
          <a:ln>
            <a:solidFill>
              <a:srgbClr val="bfbfbf"/>
            </a:solidFill>
          </a:ln>
        </p:spPr>
        <p:style>
          <a:lnRef idx="2">
            <a:schemeClr val="accent1">
              <a:shade val="15000"/>
            </a:schemeClr>
          </a:lnRef>
          <a:fillRef idx="1">
            <a:schemeClr val="accent1"/>
          </a:fillRef>
          <a:effectRef idx="0">
            <a:schemeClr val="accent1"/>
          </a:effectRef>
          <a:fontRef idx="minor"/>
        </p:style>
      </p:sp>
      <p:sp>
        <p:nvSpPr>
          <p:cNvPr id="92" name="正方形/長方形 43"/>
          <p:cNvSpPr/>
          <p:nvPr/>
        </p:nvSpPr>
        <p:spPr>
          <a:xfrm>
            <a:off x="7172640" y="2640600"/>
            <a:ext cx="4668480" cy="26064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p:style>
      </p:sp>
      <p:sp>
        <p:nvSpPr>
          <p:cNvPr id="93" name="テキスト ボックス 44"/>
          <p:cNvSpPr/>
          <p:nvPr/>
        </p:nvSpPr>
        <p:spPr>
          <a:xfrm>
            <a:off x="7138440" y="2610000"/>
            <a:ext cx="4702680" cy="3027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ja-JP" sz="1400" spc="-1" strike="noStrike">
                <a:solidFill>
                  <a:srgbClr val="000000"/>
                </a:solidFill>
                <a:latin typeface="Meiryo UI"/>
                <a:ea typeface="Meiryo UI"/>
              </a:rPr>
              <a:t>初回ログイン</a:t>
            </a:r>
            <a:endParaRPr b="0" lang="en-US" sz="1400" spc="-1" strike="noStrike">
              <a:latin typeface="Arial"/>
            </a:endParaRPr>
          </a:p>
        </p:txBody>
      </p:sp>
      <p:pic>
        <p:nvPicPr>
          <p:cNvPr id="94" name="図 45" descr=""/>
          <p:cNvPicPr/>
          <p:nvPr/>
        </p:nvPicPr>
        <p:blipFill>
          <a:blip r:embed="rId14"/>
          <a:stretch/>
        </p:blipFill>
        <p:spPr>
          <a:xfrm>
            <a:off x="9114480" y="3065760"/>
            <a:ext cx="1134000" cy="2203920"/>
          </a:xfrm>
          <a:prstGeom prst="rect">
            <a:avLst/>
          </a:prstGeom>
          <a:ln w="0">
            <a:solidFill>
              <a:srgbClr val="a6a6a6"/>
            </a:solidFill>
          </a:ln>
        </p:spPr>
      </p:pic>
      <p:sp>
        <p:nvSpPr>
          <p:cNvPr id="95" name="テキスト ボックス 46"/>
          <p:cNvSpPr/>
          <p:nvPr/>
        </p:nvSpPr>
        <p:spPr>
          <a:xfrm>
            <a:off x="7298280" y="5244840"/>
            <a:ext cx="1232640" cy="5691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ja-JP" sz="1050" spc="-1" strike="noStrike">
                <a:solidFill>
                  <a:srgbClr val="000000"/>
                </a:solidFill>
                <a:latin typeface="Meiryo UI"/>
                <a:ea typeface="Meiryo UI"/>
              </a:rPr>
              <a:t>ログイン画面に万博</a:t>
            </a:r>
            <a:r>
              <a:rPr b="0" lang="en-US" sz="1050" spc="-1" strike="noStrike">
                <a:solidFill>
                  <a:srgbClr val="000000"/>
                </a:solidFill>
                <a:latin typeface="Meiryo UI"/>
                <a:ea typeface="Meiryo UI"/>
              </a:rPr>
              <a:t>ID</a:t>
            </a:r>
            <a:r>
              <a:rPr b="0" lang="ja-JP" sz="1050" spc="-1" strike="noStrike">
                <a:solidFill>
                  <a:srgbClr val="000000"/>
                </a:solidFill>
                <a:latin typeface="Meiryo UI"/>
                <a:ea typeface="Meiryo UI"/>
              </a:rPr>
              <a:t>とパスワードを入力してログイン</a:t>
            </a:r>
            <a:endParaRPr b="0" lang="en-US" sz="1050" spc="-1" strike="noStrike">
              <a:latin typeface="Arial"/>
            </a:endParaRPr>
          </a:p>
        </p:txBody>
      </p:sp>
      <p:sp>
        <p:nvSpPr>
          <p:cNvPr id="96" name="テキスト ボックス 47"/>
          <p:cNvSpPr/>
          <p:nvPr/>
        </p:nvSpPr>
        <p:spPr>
          <a:xfrm>
            <a:off x="8479800" y="5239080"/>
            <a:ext cx="2353320" cy="10486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ja-JP" sz="1050" spc="-1" strike="noStrike">
                <a:solidFill>
                  <a:srgbClr val="000000"/>
                </a:solidFill>
                <a:latin typeface="Meiryo UI"/>
                <a:ea typeface="Meiryo UI"/>
              </a:rPr>
              <a:t>〇スマホの生体認証・パスコード認証（画面ロック解除のやり方）</a:t>
            </a:r>
            <a:endParaRPr b="0" lang="en-US" sz="1050" spc="-1" strike="noStrike">
              <a:latin typeface="Arial"/>
            </a:endParaRPr>
          </a:p>
          <a:p>
            <a:pPr>
              <a:lnSpc>
                <a:spcPct val="100000"/>
              </a:lnSpc>
              <a:buNone/>
            </a:pPr>
            <a:r>
              <a:rPr b="0" lang="ja-JP" sz="1050" spc="-1" strike="noStrike">
                <a:solidFill>
                  <a:srgbClr val="000000"/>
                </a:solidFill>
                <a:latin typeface="Meiryo UI"/>
                <a:ea typeface="Meiryo UI"/>
              </a:rPr>
              <a:t>〇メールによるワンタイムパスワード</a:t>
            </a:r>
            <a:endParaRPr b="0" lang="en-US" sz="1050" spc="-1" strike="noStrike">
              <a:latin typeface="Arial"/>
            </a:endParaRPr>
          </a:p>
          <a:p>
            <a:pPr>
              <a:lnSpc>
                <a:spcPct val="100000"/>
              </a:lnSpc>
              <a:buNone/>
            </a:pPr>
            <a:r>
              <a:rPr b="0" lang="ja-JP" sz="1050" spc="-1" strike="noStrike">
                <a:solidFill>
                  <a:srgbClr val="000000"/>
                </a:solidFill>
                <a:latin typeface="Meiryo UI"/>
                <a:ea typeface="Meiryo UI"/>
              </a:rPr>
              <a:t>（メールアドレスに届く</a:t>
            </a:r>
            <a:r>
              <a:rPr b="0" lang="en-US" sz="1050" spc="-1" strike="noStrike">
                <a:solidFill>
                  <a:srgbClr val="000000"/>
                </a:solidFill>
                <a:latin typeface="Meiryo UI"/>
                <a:ea typeface="Meiryo UI"/>
              </a:rPr>
              <a:t>6</a:t>
            </a:r>
            <a:r>
              <a:rPr b="0" lang="ja-JP" sz="1050" spc="-1" strike="noStrike">
                <a:solidFill>
                  <a:srgbClr val="000000"/>
                </a:solidFill>
                <a:latin typeface="Meiryo UI"/>
                <a:ea typeface="Meiryo UI"/>
              </a:rPr>
              <a:t>桁の数字を入力</a:t>
            </a:r>
            <a:endParaRPr b="0" lang="en-US" sz="1050" spc="-1" strike="noStrike">
              <a:latin typeface="Arial"/>
            </a:endParaRPr>
          </a:p>
          <a:p>
            <a:pPr>
              <a:lnSpc>
                <a:spcPct val="100000"/>
              </a:lnSpc>
              <a:buNone/>
            </a:pPr>
            <a:r>
              <a:rPr b="0" lang="ja-JP" sz="1050" spc="-1" strike="noStrike">
                <a:solidFill>
                  <a:srgbClr val="000000"/>
                </a:solidFill>
                <a:latin typeface="Meiryo UI"/>
                <a:ea typeface="Meiryo UI"/>
              </a:rPr>
              <a:t>〇アプリによるワンタイムパスワード</a:t>
            </a:r>
            <a:endParaRPr b="0" lang="en-US" sz="1050" spc="-1" strike="noStrike">
              <a:latin typeface="Arial"/>
            </a:endParaRPr>
          </a:p>
          <a:p>
            <a:pPr>
              <a:lnSpc>
                <a:spcPct val="100000"/>
              </a:lnSpc>
              <a:buNone/>
            </a:pPr>
            <a:r>
              <a:rPr b="0" lang="ja-JP" sz="1050" spc="-1" strike="noStrike">
                <a:solidFill>
                  <a:srgbClr val="000000"/>
                </a:solidFill>
                <a:latin typeface="Meiryo UI"/>
                <a:ea typeface="Meiryo UI"/>
              </a:rPr>
              <a:t>から選択</a:t>
            </a:r>
            <a:endParaRPr b="0" lang="en-US" sz="1050" spc="-1" strike="noStrike">
              <a:latin typeface="Arial"/>
            </a:endParaRPr>
          </a:p>
        </p:txBody>
      </p:sp>
      <p:pic>
        <p:nvPicPr>
          <p:cNvPr id="97" name="図 48" descr=""/>
          <p:cNvPicPr/>
          <p:nvPr/>
        </p:nvPicPr>
        <p:blipFill>
          <a:blip r:embed="rId15"/>
          <a:stretch/>
        </p:blipFill>
        <p:spPr>
          <a:xfrm>
            <a:off x="10843200" y="3065040"/>
            <a:ext cx="1082520" cy="2176920"/>
          </a:xfrm>
          <a:prstGeom prst="rect">
            <a:avLst/>
          </a:prstGeom>
          <a:ln w="0">
            <a:solidFill>
              <a:srgbClr val="a6a6a6"/>
            </a:solidFill>
          </a:ln>
        </p:spPr>
      </p:pic>
      <p:sp>
        <p:nvSpPr>
          <p:cNvPr id="98" name="テキスト ボックス 49"/>
          <p:cNvSpPr/>
          <p:nvPr/>
        </p:nvSpPr>
        <p:spPr>
          <a:xfrm>
            <a:off x="10788840" y="5270760"/>
            <a:ext cx="1359000" cy="5691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ja-JP" sz="1050" spc="-1" strike="noStrike">
                <a:solidFill>
                  <a:srgbClr val="000000"/>
                </a:solidFill>
                <a:latin typeface="Meiryo UI"/>
                <a:ea typeface="Meiryo UI"/>
              </a:rPr>
              <a:t>ログインが成功すると万博</a:t>
            </a:r>
            <a:r>
              <a:rPr b="0" lang="en-US" sz="1050" spc="-1" strike="noStrike">
                <a:solidFill>
                  <a:srgbClr val="000000"/>
                </a:solidFill>
                <a:latin typeface="Meiryo UI"/>
                <a:ea typeface="Meiryo UI"/>
              </a:rPr>
              <a:t>ID</a:t>
            </a:r>
            <a:r>
              <a:rPr b="0" lang="ja-JP" sz="1050" spc="-1" strike="noStrike">
                <a:solidFill>
                  <a:srgbClr val="000000"/>
                </a:solidFill>
                <a:latin typeface="Meiryo UI"/>
                <a:ea typeface="Meiryo UI"/>
              </a:rPr>
              <a:t>メニューが表示されます</a:t>
            </a:r>
            <a:endParaRPr b="0" lang="en-US" sz="105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9" name="PlaceHolder 1"/>
          <p:cNvSpPr>
            <a:spLocks noGrp="1"/>
          </p:cNvSpPr>
          <p:nvPr>
            <p:ph type="title"/>
          </p:nvPr>
        </p:nvSpPr>
        <p:spPr>
          <a:xfrm>
            <a:off x="556560" y="195480"/>
            <a:ext cx="11429280" cy="358920"/>
          </a:xfrm>
          <a:prstGeom prst="rect">
            <a:avLst/>
          </a:prstGeom>
          <a:noFill/>
          <a:ln w="0">
            <a:noFill/>
          </a:ln>
        </p:spPr>
        <p:txBody>
          <a:bodyPr lIns="90000" rIns="90000" tIns="45000" bIns="45000" anchor="ctr">
            <a:noAutofit/>
          </a:bodyPr>
          <a:p>
            <a:pPr>
              <a:lnSpc>
                <a:spcPct val="90000"/>
              </a:lnSpc>
              <a:buNone/>
            </a:pPr>
            <a:r>
              <a:rPr b="0" lang="ja-JP" sz="2400" spc="-1" strike="noStrike">
                <a:solidFill>
                  <a:srgbClr val="000000"/>
                </a:solidFill>
                <a:latin typeface="Meiryo UI"/>
                <a:ea typeface="Meiryo UI"/>
              </a:rPr>
              <a:t>１ー（２）万博</a:t>
            </a:r>
            <a:r>
              <a:rPr b="0" lang="en-US" sz="2400" spc="-1" strike="noStrike">
                <a:solidFill>
                  <a:srgbClr val="000000"/>
                </a:solidFill>
                <a:latin typeface="Meiryo UI"/>
                <a:ea typeface="Meiryo UI"/>
              </a:rPr>
              <a:t>ID</a:t>
            </a:r>
            <a:r>
              <a:rPr b="0" lang="ja-JP" sz="2400" spc="-1" strike="noStrike">
                <a:solidFill>
                  <a:srgbClr val="000000"/>
                </a:solidFill>
                <a:latin typeface="Meiryo UI"/>
                <a:ea typeface="Meiryo UI"/>
              </a:rPr>
              <a:t>の代理登録</a:t>
            </a:r>
            <a:endParaRPr b="0" lang="en-US" sz="2400" spc="-1" strike="noStrike">
              <a:latin typeface="Arial"/>
            </a:endParaRPr>
          </a:p>
        </p:txBody>
      </p:sp>
      <p:sp>
        <p:nvSpPr>
          <p:cNvPr id="100" name="PlaceHolder 2"/>
          <p:cNvSpPr>
            <a:spLocks noGrp="1"/>
          </p:cNvSpPr>
          <p:nvPr>
            <p:ph type="sldNum" idx="7"/>
          </p:nvPr>
        </p:nvSpPr>
        <p:spPr>
          <a:xfrm>
            <a:off x="9490320" y="6324840"/>
            <a:ext cx="2742120" cy="363960"/>
          </a:xfrm>
          <a:prstGeom prst="rect">
            <a:avLst/>
          </a:prstGeom>
          <a:noFill/>
          <a:ln w="0">
            <a:noFill/>
          </a:ln>
        </p:spPr>
        <p:txBody>
          <a:bodyPr lIns="90000" rIns="90000" tIns="45000" bIns="45000" anchor="ctr">
            <a:noAutofit/>
          </a:bodyPr>
          <a:lstStyle>
            <a:lvl1pPr algn="r">
              <a:lnSpc>
                <a:spcPct val="100000"/>
              </a:lnSpc>
              <a:buNone/>
              <a:defRPr b="0" lang="en-US" sz="1600" spc="-1" strike="noStrike">
                <a:solidFill>
                  <a:srgbClr val="787878"/>
                </a:solidFill>
                <a:latin typeface="Meiryo UI"/>
                <a:ea typeface="Meiryo UI"/>
              </a:defRPr>
            </a:lvl1pPr>
          </a:lstStyle>
          <a:p>
            <a:pPr algn="r">
              <a:lnSpc>
                <a:spcPct val="100000"/>
              </a:lnSpc>
              <a:buNone/>
            </a:pPr>
            <a:fld id="{0F84942E-EC85-4C9D-A822-C0259A38080C}" type="slidenum">
              <a:rPr b="0" lang="en-US" sz="1600" spc="-1" strike="noStrike">
                <a:solidFill>
                  <a:srgbClr val="787878"/>
                </a:solidFill>
                <a:latin typeface="Meiryo UI"/>
                <a:ea typeface="Meiryo UI"/>
              </a:rPr>
              <a:t>&lt;番号&gt;</a:t>
            </a:fld>
            <a:endParaRPr b="0" lang="en-US" sz="1600" spc="-1" strike="noStrike">
              <a:latin typeface="游明朝"/>
            </a:endParaRPr>
          </a:p>
        </p:txBody>
      </p:sp>
      <p:sp>
        <p:nvSpPr>
          <p:cNvPr id="101" name="PlaceHolder 3"/>
          <p:cNvSpPr>
            <a:spLocks noGrp="1"/>
          </p:cNvSpPr>
          <p:nvPr>
            <p:ph type="subTitle"/>
          </p:nvPr>
        </p:nvSpPr>
        <p:spPr>
          <a:xfrm>
            <a:off x="651240" y="675000"/>
            <a:ext cx="10229760" cy="866160"/>
          </a:xfrm>
          <a:prstGeom prst="rect">
            <a:avLst/>
          </a:prstGeom>
          <a:noFill/>
          <a:ln w="0">
            <a:noFill/>
          </a:ln>
        </p:spPr>
        <p:txBody>
          <a:bodyPr lIns="0" rIns="0" tIns="0" bIns="0" anchor="ctr">
            <a:noAutofit/>
          </a:bodyPr>
          <a:p>
            <a:pPr>
              <a:lnSpc>
                <a:spcPct val="90000"/>
              </a:lnSpc>
              <a:spcBef>
                <a:spcPts val="1001"/>
              </a:spcBef>
              <a:buNone/>
              <a:tabLst>
                <a:tab algn="l" pos="0"/>
              </a:tabLst>
            </a:pPr>
            <a:r>
              <a:rPr b="1" lang="en-US" sz="1800" spc="-1" strike="noStrike">
                <a:solidFill>
                  <a:srgbClr val="000000"/>
                </a:solidFill>
                <a:latin typeface="Meiryo UI"/>
                <a:ea typeface="Meiryo UI"/>
              </a:rPr>
              <a:t>16</a:t>
            </a:r>
            <a:r>
              <a:rPr b="1" lang="ja-JP" sz="1800" spc="-1" strike="noStrike">
                <a:solidFill>
                  <a:srgbClr val="000000"/>
                </a:solidFill>
                <a:latin typeface="Meiryo UI"/>
                <a:ea typeface="Meiryo UI"/>
              </a:rPr>
              <a:t>歳未満の方はセキュリティ上の理由から機能制限があり、ご自身で万博</a:t>
            </a:r>
            <a:r>
              <a:rPr b="1" lang="en-US" sz="1800" spc="-1" strike="noStrike">
                <a:solidFill>
                  <a:srgbClr val="000000"/>
                </a:solidFill>
                <a:latin typeface="Meiryo UI"/>
                <a:ea typeface="Meiryo UI"/>
              </a:rPr>
              <a:t>ID</a:t>
            </a:r>
            <a:r>
              <a:rPr b="1" lang="ja-JP" sz="1800" spc="-1" strike="noStrike">
                <a:solidFill>
                  <a:srgbClr val="000000"/>
                </a:solidFill>
                <a:latin typeface="Meiryo UI"/>
                <a:ea typeface="Meiryo UI"/>
              </a:rPr>
              <a:t>をご登録いただけません。</a:t>
            </a:r>
            <a:endParaRPr b="0" lang="en-US" sz="1800" spc="-1" strike="noStrike">
              <a:latin typeface="Arial"/>
            </a:endParaRPr>
          </a:p>
          <a:p>
            <a:pPr>
              <a:lnSpc>
                <a:spcPct val="90000"/>
              </a:lnSpc>
              <a:spcBef>
                <a:spcPts val="1001"/>
              </a:spcBef>
              <a:buNone/>
              <a:tabLst>
                <a:tab algn="l" pos="0"/>
              </a:tabLst>
            </a:pPr>
            <a:r>
              <a:rPr b="1" lang="en-US" sz="1800" spc="-1" strike="noStrike">
                <a:solidFill>
                  <a:srgbClr val="000000"/>
                </a:solidFill>
                <a:latin typeface="Meiryo UI"/>
                <a:ea typeface="Meiryo UI"/>
              </a:rPr>
              <a:t>16</a:t>
            </a:r>
            <a:r>
              <a:rPr b="1" lang="ja-JP" sz="1800" spc="-1" strike="noStrike">
                <a:solidFill>
                  <a:srgbClr val="000000"/>
                </a:solidFill>
                <a:latin typeface="Meiryo UI"/>
                <a:ea typeface="Meiryo UI"/>
              </a:rPr>
              <a:t>歳以上の万博</a:t>
            </a:r>
            <a:r>
              <a:rPr b="1" lang="en-US" sz="1800" spc="-1" strike="noStrike">
                <a:solidFill>
                  <a:srgbClr val="000000"/>
                </a:solidFill>
                <a:latin typeface="Meiryo UI"/>
                <a:ea typeface="Meiryo UI"/>
              </a:rPr>
              <a:t>ID</a:t>
            </a:r>
            <a:r>
              <a:rPr b="1" lang="ja-JP" sz="1800" spc="-1" strike="noStrike">
                <a:solidFill>
                  <a:srgbClr val="000000"/>
                </a:solidFill>
                <a:latin typeface="Meiryo UI"/>
                <a:ea typeface="Meiryo UI"/>
              </a:rPr>
              <a:t>取得者による代理登録が必要です。代理登録方法は以下です。</a:t>
            </a:r>
            <a:endParaRPr b="0" lang="en-US" sz="1800" spc="-1" strike="noStrike">
              <a:latin typeface="Arial"/>
            </a:endParaRPr>
          </a:p>
        </p:txBody>
      </p:sp>
      <p:pic>
        <p:nvPicPr>
          <p:cNvPr id="102" name="図 4" descr=""/>
          <p:cNvPicPr/>
          <p:nvPr/>
        </p:nvPicPr>
        <p:blipFill>
          <a:blip r:embed="rId1"/>
          <a:stretch/>
        </p:blipFill>
        <p:spPr>
          <a:xfrm>
            <a:off x="309960" y="1892160"/>
            <a:ext cx="9247680" cy="3443040"/>
          </a:xfrm>
          <a:prstGeom prst="rect">
            <a:avLst/>
          </a:prstGeom>
          <a:ln w="0">
            <a:noFill/>
          </a:ln>
        </p:spPr>
      </p:pic>
      <p:sp>
        <p:nvSpPr>
          <p:cNvPr id="103" name="矢印: 右 50"/>
          <p:cNvSpPr/>
          <p:nvPr/>
        </p:nvSpPr>
        <p:spPr>
          <a:xfrm>
            <a:off x="167040" y="1438200"/>
            <a:ext cx="9533880" cy="452520"/>
          </a:xfrm>
          <a:prstGeom prst="rightArrow">
            <a:avLst>
              <a:gd name="adj1" fmla="val 50000"/>
              <a:gd name="adj2" fmla="val 50000"/>
            </a:avLst>
          </a:prstGeom>
          <a:solidFill>
            <a:srgbClr val="ffff99"/>
          </a:solidFill>
          <a:ln w="9525">
            <a:solidFill>
              <a:srgbClr val="000000"/>
            </a:solid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a:lnSpc>
                <a:spcPct val="100000"/>
              </a:lnSpc>
              <a:buNone/>
            </a:pPr>
            <a:r>
              <a:rPr b="0" lang="ja-JP" sz="1600" spc="-1" strike="noStrike">
                <a:solidFill>
                  <a:srgbClr val="000000"/>
                </a:solidFill>
                <a:latin typeface="Meiryo UI"/>
                <a:ea typeface="Meiryo UI"/>
              </a:rPr>
              <a:t>代理登録者の作業</a:t>
            </a:r>
            <a:endParaRPr b="0" lang="en-US" sz="1600" spc="-1" strike="noStrike">
              <a:latin typeface="Arial"/>
            </a:endParaRPr>
          </a:p>
        </p:txBody>
      </p:sp>
      <p:pic>
        <p:nvPicPr>
          <p:cNvPr id="104" name="図 51" descr=""/>
          <p:cNvPicPr/>
          <p:nvPr/>
        </p:nvPicPr>
        <p:blipFill>
          <a:blip r:embed="rId2"/>
          <a:stretch/>
        </p:blipFill>
        <p:spPr>
          <a:xfrm>
            <a:off x="10454040" y="1984680"/>
            <a:ext cx="1531800" cy="3573000"/>
          </a:xfrm>
          <a:prstGeom prst="rect">
            <a:avLst/>
          </a:prstGeom>
          <a:ln w="0">
            <a:noFill/>
          </a:ln>
        </p:spPr>
      </p:pic>
      <p:sp>
        <p:nvSpPr>
          <p:cNvPr id="105" name="矢印: 右 52"/>
          <p:cNvSpPr/>
          <p:nvPr/>
        </p:nvSpPr>
        <p:spPr>
          <a:xfrm>
            <a:off x="10343520" y="1462680"/>
            <a:ext cx="1680480" cy="452520"/>
          </a:xfrm>
          <a:prstGeom prst="rightArrow">
            <a:avLst>
              <a:gd name="adj1" fmla="val 50000"/>
              <a:gd name="adj2" fmla="val 50000"/>
            </a:avLst>
          </a:prstGeom>
          <a:solidFill>
            <a:schemeClr val="tx2">
              <a:lumMod val="10000"/>
              <a:lumOff val="90000"/>
            </a:schemeClr>
          </a:solidFill>
          <a:ln w="9525">
            <a:solidFill>
              <a:srgbClr val="000000"/>
            </a:solid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a:lnSpc>
                <a:spcPct val="100000"/>
              </a:lnSpc>
              <a:buNone/>
            </a:pPr>
            <a:r>
              <a:rPr b="0" lang="ja-JP" sz="1600" spc="-1" strike="noStrike">
                <a:solidFill>
                  <a:srgbClr val="000000"/>
                </a:solidFill>
                <a:latin typeface="Meiryo UI"/>
                <a:ea typeface="Meiryo UI"/>
              </a:rPr>
              <a:t>被代理登録者</a:t>
            </a:r>
            <a:endParaRPr b="0" lang="en-US" sz="1600" spc="-1" strike="noStrike">
              <a:latin typeface="Arial"/>
            </a:endParaRPr>
          </a:p>
        </p:txBody>
      </p:sp>
      <p:sp>
        <p:nvSpPr>
          <p:cNvPr id="106" name="二等辺三角形 53"/>
          <p:cNvSpPr/>
          <p:nvPr/>
        </p:nvSpPr>
        <p:spPr>
          <a:xfrm rot="5400000">
            <a:off x="9695520" y="3551400"/>
            <a:ext cx="979200" cy="442440"/>
          </a:xfrm>
          <a:prstGeom prst="triangle">
            <a:avLst>
              <a:gd name="adj" fmla="val 50000"/>
            </a:avLst>
          </a:prstGeom>
          <a:solidFill>
            <a:srgbClr val="eeeeee"/>
          </a:solidFill>
          <a:ln>
            <a:solidFill>
              <a:srgbClr val="eeeeee"/>
            </a:solidFill>
          </a:ln>
        </p:spPr>
        <p:style>
          <a:lnRef idx="2">
            <a:schemeClr val="accent1">
              <a:shade val="15000"/>
            </a:schemeClr>
          </a:lnRef>
          <a:fillRef idx="1">
            <a:schemeClr val="accent1"/>
          </a:fillRef>
          <a:effectRef idx="0">
            <a:schemeClr val="accent1"/>
          </a:effectRef>
          <a:fontRef idx="minor"/>
        </p:style>
      </p:sp>
      <p:sp>
        <p:nvSpPr>
          <p:cNvPr id="107" name="テキスト ボックス 55"/>
          <p:cNvSpPr/>
          <p:nvPr/>
        </p:nvSpPr>
        <p:spPr>
          <a:xfrm>
            <a:off x="205200" y="5305680"/>
            <a:ext cx="11479680" cy="17355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1800" spc="-1" strike="noStrike">
                <a:solidFill>
                  <a:srgbClr val="000000"/>
                </a:solidFill>
                <a:latin typeface="Aptos"/>
                <a:ea typeface="DejaVu Sans"/>
              </a:rPr>
              <a:t>※</a:t>
            </a:r>
            <a:r>
              <a:rPr b="1" lang="ja-JP" sz="1800" spc="-1" strike="noStrike">
                <a:solidFill>
                  <a:srgbClr val="000000"/>
                </a:solidFill>
                <a:latin typeface="Aptos"/>
                <a:ea typeface="DejaVu Sans"/>
              </a:rPr>
              <a:t>メールアドレスは不要です。代理登録された万博</a:t>
            </a:r>
            <a:r>
              <a:rPr b="1" lang="en-US" sz="1800" spc="-1" strike="noStrike">
                <a:solidFill>
                  <a:srgbClr val="000000"/>
                </a:solidFill>
                <a:latin typeface="Aptos"/>
                <a:ea typeface="DejaVu Sans"/>
              </a:rPr>
              <a:t>ID</a:t>
            </a:r>
            <a:r>
              <a:rPr b="1" lang="ja-JP" sz="1800" spc="-1" strike="noStrike">
                <a:solidFill>
                  <a:srgbClr val="000000"/>
                </a:solidFill>
                <a:latin typeface="Aptos"/>
                <a:ea typeface="DejaVu Sans"/>
              </a:rPr>
              <a:t>のログインには、本人認証が不要になります。</a:t>
            </a:r>
            <a:endParaRPr b="0" lang="en-US" sz="1800" spc="-1" strike="noStrike">
              <a:latin typeface="Arial"/>
            </a:endParaRPr>
          </a:p>
          <a:p>
            <a:pPr>
              <a:lnSpc>
                <a:spcPct val="100000"/>
              </a:lnSpc>
              <a:buNone/>
            </a:pPr>
            <a:endParaRPr b="0" lang="en-US" sz="1800" spc="-1" strike="noStrike">
              <a:latin typeface="Arial"/>
            </a:endParaRPr>
          </a:p>
          <a:p>
            <a:pPr>
              <a:lnSpc>
                <a:spcPct val="100000"/>
              </a:lnSpc>
              <a:buNone/>
            </a:pPr>
            <a:r>
              <a:rPr b="1" lang="en-US" sz="1800" spc="-1" strike="noStrike">
                <a:solidFill>
                  <a:srgbClr val="000000"/>
                </a:solidFill>
                <a:latin typeface="Aptos"/>
                <a:ea typeface="DejaVu Sans"/>
              </a:rPr>
              <a:t>※</a:t>
            </a:r>
            <a:r>
              <a:rPr b="1" lang="ja-JP" sz="1800" spc="-1" strike="noStrike">
                <a:solidFill>
                  <a:srgbClr val="000000"/>
                </a:solidFill>
                <a:latin typeface="Aptos"/>
                <a:ea typeface="DejaVu Sans"/>
              </a:rPr>
              <a:t>同じスマホで登録する場合</a:t>
            </a:r>
            <a:endParaRPr b="0" lang="en-US" sz="1800" spc="-1" strike="noStrike">
              <a:latin typeface="Arial"/>
            </a:endParaRPr>
          </a:p>
          <a:p>
            <a:pPr>
              <a:lnSpc>
                <a:spcPct val="100000"/>
              </a:lnSpc>
              <a:buNone/>
            </a:pPr>
            <a:r>
              <a:rPr b="1" lang="ja-JP" sz="1800" spc="-1" strike="noStrike">
                <a:solidFill>
                  <a:srgbClr val="000000"/>
                </a:solidFill>
                <a:latin typeface="Aptos"/>
                <a:ea typeface="DejaVu Sans"/>
              </a:rPr>
              <a:t>　万博</a:t>
            </a:r>
            <a:r>
              <a:rPr b="1" lang="en-US" sz="1800" spc="-1" strike="noStrike">
                <a:solidFill>
                  <a:srgbClr val="000000"/>
                </a:solidFill>
                <a:latin typeface="Aptos"/>
                <a:ea typeface="DejaVu Sans"/>
              </a:rPr>
              <a:t>ID</a:t>
            </a:r>
            <a:r>
              <a:rPr b="1" lang="ja-JP" sz="1800" spc="-1" strike="noStrike">
                <a:solidFill>
                  <a:srgbClr val="000000"/>
                </a:solidFill>
                <a:latin typeface="Aptos"/>
                <a:ea typeface="DejaVu Sans"/>
              </a:rPr>
              <a:t>メニューから「ログアウト」を選択し、別の万博</a:t>
            </a:r>
            <a:r>
              <a:rPr b="1" lang="en-US" sz="1800" spc="-1" strike="noStrike">
                <a:solidFill>
                  <a:srgbClr val="000000"/>
                </a:solidFill>
                <a:latin typeface="Aptos"/>
                <a:ea typeface="DejaVu Sans"/>
              </a:rPr>
              <a:t>ID</a:t>
            </a:r>
            <a:r>
              <a:rPr b="1" lang="ja-JP" sz="1800" spc="-1" strike="noStrike">
                <a:solidFill>
                  <a:srgbClr val="000000"/>
                </a:solidFill>
                <a:latin typeface="Aptos"/>
                <a:ea typeface="DejaVu Sans"/>
              </a:rPr>
              <a:t>に「ログイン」することで、</a:t>
            </a:r>
            <a:endParaRPr b="0" lang="en-US" sz="1800" spc="-1" strike="noStrike">
              <a:latin typeface="Arial"/>
            </a:endParaRPr>
          </a:p>
          <a:p>
            <a:pPr>
              <a:lnSpc>
                <a:spcPct val="100000"/>
              </a:lnSpc>
              <a:buNone/>
            </a:pPr>
            <a:r>
              <a:rPr b="1" lang="ja-JP" sz="1800" spc="-1" strike="noStrike">
                <a:solidFill>
                  <a:srgbClr val="000000"/>
                </a:solidFill>
                <a:latin typeface="Aptos"/>
                <a:ea typeface="DejaVu Sans"/>
              </a:rPr>
              <a:t>　異なる万博ＩＤのマイページを表示できます。</a:t>
            </a:r>
            <a:endParaRPr b="0" lang="en-US" sz="1800" spc="-1" strike="noStrike">
              <a:latin typeface="Arial"/>
            </a:endParaRPr>
          </a:p>
          <a:p>
            <a:pPr>
              <a:lnSpc>
                <a:spcPct val="100000"/>
              </a:lnSpc>
              <a:buNone/>
            </a:pP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8" name="PlaceHolder 1"/>
          <p:cNvSpPr>
            <a:spLocks noGrp="1"/>
          </p:cNvSpPr>
          <p:nvPr>
            <p:ph type="title"/>
          </p:nvPr>
        </p:nvSpPr>
        <p:spPr>
          <a:xfrm>
            <a:off x="556560" y="195480"/>
            <a:ext cx="11429280" cy="358920"/>
          </a:xfrm>
          <a:prstGeom prst="rect">
            <a:avLst/>
          </a:prstGeom>
          <a:noFill/>
          <a:ln w="0">
            <a:noFill/>
          </a:ln>
        </p:spPr>
        <p:txBody>
          <a:bodyPr lIns="90000" rIns="90000" tIns="45000" bIns="45000" anchor="ctr">
            <a:noAutofit/>
          </a:bodyPr>
          <a:p>
            <a:pPr>
              <a:lnSpc>
                <a:spcPct val="90000"/>
              </a:lnSpc>
              <a:buNone/>
            </a:pPr>
            <a:r>
              <a:rPr b="0" lang="ja-JP" sz="2400" spc="-1" strike="noStrike">
                <a:solidFill>
                  <a:srgbClr val="000000"/>
                </a:solidFill>
                <a:latin typeface="Meiryo UI"/>
                <a:ea typeface="Meiryo UI"/>
              </a:rPr>
              <a:t>２－（１）チケットの受け渡し（同じスマホで複数の万博</a:t>
            </a:r>
            <a:r>
              <a:rPr b="0" lang="en-US" sz="2400" spc="-1" strike="noStrike">
                <a:solidFill>
                  <a:srgbClr val="000000"/>
                </a:solidFill>
                <a:latin typeface="Meiryo UI"/>
                <a:ea typeface="Meiryo UI"/>
              </a:rPr>
              <a:t>ID/</a:t>
            </a:r>
            <a:r>
              <a:rPr b="0" lang="ja-JP" sz="2400" spc="-1" strike="noStrike">
                <a:solidFill>
                  <a:srgbClr val="000000"/>
                </a:solidFill>
                <a:latin typeface="Meiryo UI"/>
                <a:ea typeface="Meiryo UI"/>
              </a:rPr>
              <a:t>夏パスを使う場合）</a:t>
            </a:r>
            <a:endParaRPr b="0" lang="en-US" sz="2400" spc="-1" strike="noStrike">
              <a:latin typeface="Arial"/>
            </a:endParaRPr>
          </a:p>
        </p:txBody>
      </p:sp>
      <p:sp>
        <p:nvSpPr>
          <p:cNvPr id="109" name="PlaceHolder 2"/>
          <p:cNvSpPr>
            <a:spLocks noGrp="1"/>
          </p:cNvSpPr>
          <p:nvPr>
            <p:ph type="subTitle"/>
          </p:nvPr>
        </p:nvSpPr>
        <p:spPr>
          <a:xfrm>
            <a:off x="388440" y="612360"/>
            <a:ext cx="11802600" cy="1629720"/>
          </a:xfrm>
          <a:prstGeom prst="rect">
            <a:avLst/>
          </a:prstGeom>
          <a:noFill/>
          <a:ln w="0">
            <a:noFill/>
          </a:ln>
        </p:spPr>
        <p:txBody>
          <a:bodyPr lIns="0" rIns="0" tIns="0" bIns="0" anchor="ctr">
            <a:normAutofit/>
          </a:bodyPr>
          <a:p>
            <a:pPr>
              <a:lnSpc>
                <a:spcPts val="1919"/>
              </a:lnSpc>
              <a:spcBef>
                <a:spcPts val="1001"/>
              </a:spcBef>
              <a:buNone/>
              <a:tabLst>
                <a:tab algn="l" pos="0"/>
              </a:tabLst>
            </a:pPr>
            <a:r>
              <a:rPr b="1" lang="en-US" sz="1800" spc="-1" strike="noStrike">
                <a:solidFill>
                  <a:srgbClr val="000000"/>
                </a:solidFill>
                <a:latin typeface="Meiryo UI"/>
                <a:ea typeface="Meiryo UI"/>
              </a:rPr>
              <a:t>➊</a:t>
            </a:r>
            <a:r>
              <a:rPr b="1" lang="ja-JP" sz="1800" spc="-1" strike="noStrike">
                <a:solidFill>
                  <a:srgbClr val="000000"/>
                </a:solidFill>
                <a:latin typeface="Meiryo UI"/>
                <a:ea typeface="Meiryo UI"/>
              </a:rPr>
              <a:t>パス券を複数枚持っている方の万博</a:t>
            </a:r>
            <a:r>
              <a:rPr b="1" lang="en-US" sz="1800" spc="-1" strike="noStrike">
                <a:solidFill>
                  <a:srgbClr val="000000"/>
                </a:solidFill>
                <a:latin typeface="Meiryo UI"/>
                <a:ea typeface="Meiryo UI"/>
              </a:rPr>
              <a:t>ID</a:t>
            </a:r>
            <a:r>
              <a:rPr b="1" lang="ja-JP" sz="1800" spc="-1" strike="noStrike">
                <a:solidFill>
                  <a:srgbClr val="000000"/>
                </a:solidFill>
                <a:latin typeface="Meiryo UI"/>
                <a:ea typeface="Meiryo UI"/>
              </a:rPr>
              <a:t>アカウント内から、チケットの“受け渡し”の操作を行ってください。</a:t>
            </a:r>
            <a:endParaRPr b="0" lang="en-US" sz="1800" spc="-1" strike="noStrike">
              <a:latin typeface="Arial"/>
            </a:endParaRPr>
          </a:p>
          <a:p>
            <a:pPr>
              <a:lnSpc>
                <a:spcPts val="1919"/>
              </a:lnSpc>
              <a:spcBef>
                <a:spcPts val="1001"/>
              </a:spcBef>
              <a:buNone/>
              <a:tabLst>
                <a:tab algn="l" pos="0"/>
              </a:tabLst>
            </a:pPr>
            <a:r>
              <a:rPr b="1" lang="en-US" sz="1800" spc="-1" strike="noStrike">
                <a:solidFill>
                  <a:srgbClr val="000000"/>
                </a:solidFill>
                <a:latin typeface="Meiryo UI"/>
                <a:ea typeface="Meiryo UI"/>
              </a:rPr>
              <a:t>➋</a:t>
            </a:r>
            <a:r>
              <a:rPr b="1" lang="ja-JP" sz="1800" spc="-1" strike="noStrike">
                <a:solidFill>
                  <a:srgbClr val="000000"/>
                </a:solidFill>
                <a:latin typeface="Meiryo UI"/>
                <a:ea typeface="Meiryo UI"/>
              </a:rPr>
              <a:t>マイチケットの“受け渡し”の手続きを進め、⑤で“受け渡し</a:t>
            </a:r>
            <a:r>
              <a:rPr b="1" lang="en-US" sz="1800" spc="-1" strike="noStrike">
                <a:solidFill>
                  <a:srgbClr val="000000"/>
                </a:solidFill>
                <a:latin typeface="Meiryo UI"/>
                <a:ea typeface="Meiryo UI"/>
              </a:rPr>
              <a:t>URL”</a:t>
            </a:r>
            <a:r>
              <a:rPr b="1" lang="ja-JP" sz="1800" spc="-1" strike="noStrike">
                <a:solidFill>
                  <a:srgbClr val="000000"/>
                </a:solidFill>
                <a:latin typeface="Meiryo UI"/>
                <a:ea typeface="Meiryo UI"/>
              </a:rPr>
              <a:t>をコピーし、</a:t>
            </a:r>
            <a:r>
              <a:rPr b="1" lang="en-US" sz="1800" spc="-1" strike="noStrike">
                <a:solidFill>
                  <a:srgbClr val="000000"/>
                </a:solidFill>
                <a:latin typeface="Meiryo UI"/>
                <a:ea typeface="Meiryo UI"/>
              </a:rPr>
              <a:t>LINE </a:t>
            </a:r>
            <a:r>
              <a:rPr b="1" lang="ja-JP" sz="1800" spc="-1" strike="noStrike">
                <a:solidFill>
                  <a:srgbClr val="000000"/>
                </a:solidFill>
                <a:latin typeface="Meiryo UI"/>
                <a:ea typeface="Meiryo UI"/>
              </a:rPr>
              <a:t>や </a:t>
            </a:r>
            <a:r>
              <a:rPr b="1" lang="en-US" sz="1800" spc="-1" strike="noStrike">
                <a:solidFill>
                  <a:srgbClr val="000000"/>
                </a:solidFill>
                <a:latin typeface="Meiryo UI"/>
                <a:ea typeface="Meiryo UI"/>
              </a:rPr>
              <a:t>MEMO</a:t>
            </a:r>
            <a:r>
              <a:rPr b="1" lang="ja-JP" sz="1800" spc="-1" strike="noStrike">
                <a:solidFill>
                  <a:srgbClr val="000000"/>
                </a:solidFill>
                <a:latin typeface="Meiryo UI"/>
                <a:ea typeface="Meiryo UI"/>
              </a:rPr>
              <a:t>等 に貼り付け保存してください。</a:t>
            </a:r>
            <a:endParaRPr b="0" lang="en-US" sz="1800" spc="-1" strike="noStrike">
              <a:latin typeface="Arial"/>
            </a:endParaRPr>
          </a:p>
          <a:p>
            <a:pPr>
              <a:lnSpc>
                <a:spcPts val="1919"/>
              </a:lnSpc>
              <a:spcBef>
                <a:spcPts val="1001"/>
              </a:spcBef>
              <a:buNone/>
              <a:tabLst>
                <a:tab algn="l" pos="0"/>
              </a:tabLst>
            </a:pPr>
            <a:r>
              <a:rPr b="1" lang="en-US" sz="1800" spc="-1" strike="noStrike">
                <a:solidFill>
                  <a:srgbClr val="000000"/>
                </a:solidFill>
                <a:latin typeface="Meiryo UI"/>
                <a:ea typeface="Meiryo UI"/>
              </a:rPr>
              <a:t>❸</a:t>
            </a:r>
            <a:r>
              <a:rPr b="1" lang="ja-JP" sz="1800" spc="-1" strike="noStrike">
                <a:solidFill>
                  <a:srgbClr val="000000"/>
                </a:solidFill>
                <a:latin typeface="Meiryo UI"/>
                <a:ea typeface="Meiryo UI"/>
              </a:rPr>
              <a:t>受け渡し</a:t>
            </a:r>
            <a:r>
              <a:rPr b="1" lang="en-US" sz="1800" spc="-1" strike="noStrike">
                <a:solidFill>
                  <a:srgbClr val="000000"/>
                </a:solidFill>
                <a:latin typeface="Meiryo UI"/>
                <a:ea typeface="Meiryo UI"/>
              </a:rPr>
              <a:t>URL</a:t>
            </a:r>
            <a:r>
              <a:rPr b="1" lang="ja-JP" sz="1800" spc="-1" strike="noStrike">
                <a:solidFill>
                  <a:srgbClr val="000000"/>
                </a:solidFill>
                <a:latin typeface="Meiryo UI"/>
                <a:ea typeface="Meiryo UI"/>
              </a:rPr>
              <a:t>を保存後、パス券を複数枚保持していた方の万博</a:t>
            </a:r>
            <a:r>
              <a:rPr b="1" lang="en-US" sz="1800" spc="-1" strike="noStrike">
                <a:solidFill>
                  <a:srgbClr val="000000"/>
                </a:solidFill>
                <a:latin typeface="Meiryo UI"/>
                <a:ea typeface="Meiryo UI"/>
              </a:rPr>
              <a:t>ID</a:t>
            </a:r>
            <a:r>
              <a:rPr b="1" lang="ja-JP" sz="1800" spc="-1" strike="noStrike">
                <a:solidFill>
                  <a:srgbClr val="000000"/>
                </a:solidFill>
                <a:latin typeface="Meiryo UI"/>
                <a:ea typeface="Meiryo UI"/>
              </a:rPr>
              <a:t>から“ログアウト“してください。</a:t>
            </a:r>
            <a:endParaRPr b="0" lang="en-US" sz="1800" spc="-1" strike="noStrike">
              <a:latin typeface="Arial"/>
            </a:endParaRPr>
          </a:p>
          <a:p>
            <a:pPr>
              <a:lnSpc>
                <a:spcPts val="1919"/>
              </a:lnSpc>
              <a:spcBef>
                <a:spcPts val="1001"/>
              </a:spcBef>
              <a:buNone/>
              <a:tabLst>
                <a:tab algn="l" pos="0"/>
              </a:tabLst>
            </a:pPr>
            <a:r>
              <a:rPr b="1" lang="ja-JP" sz="1800" spc="-1" strike="noStrike">
                <a:solidFill>
                  <a:srgbClr val="000000"/>
                </a:solidFill>
                <a:latin typeface="Meiryo UI"/>
                <a:ea typeface="Meiryo UI"/>
              </a:rPr>
              <a:t>　※</a:t>
            </a:r>
            <a:r>
              <a:rPr b="1" lang="en-US" sz="1800" spc="-1" strike="noStrike">
                <a:solidFill>
                  <a:srgbClr val="000000"/>
                </a:solidFill>
                <a:latin typeface="Meiryo UI"/>
                <a:ea typeface="Meiryo UI"/>
              </a:rPr>
              <a:t>safari </a:t>
            </a:r>
            <a:r>
              <a:rPr b="1" lang="ja-JP" sz="1800" spc="-1" strike="noStrike">
                <a:solidFill>
                  <a:srgbClr val="000000"/>
                </a:solidFill>
                <a:latin typeface="Meiryo UI"/>
                <a:ea typeface="Meiryo UI"/>
              </a:rPr>
              <a:t>又は </a:t>
            </a:r>
            <a:r>
              <a:rPr b="1" lang="en-US" sz="1800" spc="-1" strike="noStrike">
                <a:solidFill>
                  <a:srgbClr val="000000"/>
                </a:solidFill>
                <a:latin typeface="Meiryo UI"/>
                <a:ea typeface="Meiryo UI"/>
              </a:rPr>
              <a:t>chrome</a:t>
            </a:r>
            <a:r>
              <a:rPr b="1" lang="ja-JP" sz="1800" spc="-1" strike="noStrike">
                <a:solidFill>
                  <a:srgbClr val="000000"/>
                </a:solidFill>
                <a:latin typeface="Meiryo UI"/>
                <a:ea typeface="Meiryo UI"/>
              </a:rPr>
              <a:t>上に残っている過去の万博サイトの閲覧履歴ページも削除してください。</a:t>
            </a:r>
            <a:endParaRPr b="0" lang="en-US" sz="1800" spc="-1" strike="noStrike">
              <a:latin typeface="Arial"/>
            </a:endParaRPr>
          </a:p>
        </p:txBody>
      </p:sp>
      <p:pic>
        <p:nvPicPr>
          <p:cNvPr id="110" name="図 6" descr=""/>
          <p:cNvPicPr/>
          <p:nvPr/>
        </p:nvPicPr>
        <p:blipFill>
          <a:blip r:embed="rId1"/>
          <a:stretch/>
        </p:blipFill>
        <p:spPr>
          <a:xfrm>
            <a:off x="134640" y="2512080"/>
            <a:ext cx="6717600" cy="3843360"/>
          </a:xfrm>
          <a:prstGeom prst="rect">
            <a:avLst/>
          </a:prstGeom>
          <a:ln w="0">
            <a:noFill/>
          </a:ln>
        </p:spPr>
      </p:pic>
      <p:pic>
        <p:nvPicPr>
          <p:cNvPr id="111" name="図 9" descr=""/>
          <p:cNvPicPr/>
          <p:nvPr/>
        </p:nvPicPr>
        <p:blipFill>
          <a:blip r:embed="rId2"/>
          <a:stretch/>
        </p:blipFill>
        <p:spPr>
          <a:xfrm>
            <a:off x="7052040" y="2499480"/>
            <a:ext cx="5139000" cy="4056120"/>
          </a:xfrm>
          <a:prstGeom prst="rect">
            <a:avLst/>
          </a:prstGeom>
          <a:ln w="0">
            <a:noFill/>
          </a:ln>
        </p:spPr>
      </p:pic>
      <p:sp>
        <p:nvSpPr>
          <p:cNvPr id="112" name="PlaceHolder 3"/>
          <p:cNvSpPr>
            <a:spLocks noGrp="1"/>
          </p:cNvSpPr>
          <p:nvPr>
            <p:ph type="sldNum" idx="8"/>
          </p:nvPr>
        </p:nvSpPr>
        <p:spPr>
          <a:xfrm>
            <a:off x="9243720" y="6356520"/>
            <a:ext cx="2742120" cy="363960"/>
          </a:xfrm>
          <a:prstGeom prst="rect">
            <a:avLst/>
          </a:prstGeom>
          <a:noFill/>
          <a:ln w="0">
            <a:noFill/>
          </a:ln>
        </p:spPr>
        <p:txBody>
          <a:bodyPr lIns="90000" rIns="90000" tIns="45000" bIns="45000" anchor="ctr">
            <a:noAutofit/>
          </a:bodyPr>
          <a:lstStyle>
            <a:lvl1pPr algn="r">
              <a:lnSpc>
                <a:spcPct val="100000"/>
              </a:lnSpc>
              <a:buNone/>
              <a:defRPr b="0" lang="en-US" sz="1600" spc="-1" strike="noStrike">
                <a:solidFill>
                  <a:srgbClr val="787878"/>
                </a:solidFill>
                <a:latin typeface="Meiryo UI"/>
                <a:ea typeface="Meiryo UI"/>
              </a:defRPr>
            </a:lvl1pPr>
          </a:lstStyle>
          <a:p>
            <a:pPr algn="r">
              <a:lnSpc>
                <a:spcPct val="100000"/>
              </a:lnSpc>
              <a:buNone/>
            </a:pPr>
            <a:fld id="{7AFA3EA4-D654-4FBF-8FB4-C482AF964ECE}" type="slidenum">
              <a:rPr b="0" lang="en-US" sz="1600" spc="-1" strike="noStrike">
                <a:solidFill>
                  <a:srgbClr val="787878"/>
                </a:solidFill>
                <a:latin typeface="Meiryo UI"/>
                <a:ea typeface="Meiryo UI"/>
              </a:rPr>
              <a:t>&lt;番号&gt;</a:t>
            </a:fld>
            <a:endParaRPr b="0" lang="en-US" sz="1600" spc="-1" strike="noStrike">
              <a:latin typeface="游明朝"/>
            </a:endParaRPr>
          </a:p>
        </p:txBody>
      </p:sp>
      <p:sp>
        <p:nvSpPr>
          <p:cNvPr id="113" name="テキスト ボックス 4"/>
          <p:cNvSpPr/>
          <p:nvPr/>
        </p:nvSpPr>
        <p:spPr>
          <a:xfrm>
            <a:off x="6135840" y="4817880"/>
            <a:ext cx="518760" cy="181080"/>
          </a:xfrm>
          <a:prstGeom prst="rect">
            <a:avLst/>
          </a:prstGeom>
          <a:solidFill>
            <a:schemeClr val="bg1"/>
          </a:solidFill>
          <a:ln w="0">
            <a:noFill/>
          </a:ln>
        </p:spPr>
        <p:style>
          <a:lnRef idx="0"/>
          <a:fillRef idx="0"/>
          <a:effectRef idx="0"/>
          <a:fontRef idx="minor"/>
        </p:style>
        <p:txBody>
          <a:bodyPr lIns="90000" rIns="90000" tIns="45000" bIns="45000" anchor="t">
            <a:spAutoFit/>
          </a:bodyPr>
          <a:p>
            <a:pPr>
              <a:lnSpc>
                <a:spcPct val="100000"/>
              </a:lnSpc>
              <a:buNone/>
            </a:pPr>
            <a:r>
              <a:rPr b="1" lang="ja-JP" sz="600" spc="-1" strike="noStrike">
                <a:solidFill>
                  <a:srgbClr val="000000"/>
                </a:solidFill>
                <a:latin typeface="Meiryo UI"/>
                <a:ea typeface="Meiryo UI"/>
              </a:rPr>
              <a:t>夏パス</a:t>
            </a:r>
            <a:endParaRPr b="0" lang="en-US" sz="600" spc="-1" strike="noStrike">
              <a:latin typeface="Arial"/>
            </a:endParaRPr>
          </a:p>
        </p:txBody>
      </p:sp>
      <p:sp>
        <p:nvSpPr>
          <p:cNvPr id="114" name="テキスト ボックス 5"/>
          <p:cNvSpPr/>
          <p:nvPr/>
        </p:nvSpPr>
        <p:spPr>
          <a:xfrm>
            <a:off x="7643520" y="3869640"/>
            <a:ext cx="518760" cy="181080"/>
          </a:xfrm>
          <a:prstGeom prst="rect">
            <a:avLst/>
          </a:prstGeom>
          <a:solidFill>
            <a:schemeClr val="bg1"/>
          </a:solidFill>
          <a:ln w="0">
            <a:noFill/>
          </a:ln>
        </p:spPr>
        <p:style>
          <a:lnRef idx="0"/>
          <a:fillRef idx="0"/>
          <a:effectRef idx="0"/>
          <a:fontRef idx="minor"/>
        </p:style>
        <p:txBody>
          <a:bodyPr lIns="90000" rIns="90000" tIns="45000" bIns="45000" anchor="t">
            <a:spAutoFit/>
          </a:bodyPr>
          <a:p>
            <a:pPr>
              <a:lnSpc>
                <a:spcPct val="100000"/>
              </a:lnSpc>
              <a:buNone/>
            </a:pPr>
            <a:r>
              <a:rPr b="1" lang="ja-JP" sz="600" spc="-1" strike="noStrike">
                <a:solidFill>
                  <a:srgbClr val="000000"/>
                </a:solidFill>
                <a:latin typeface="Meiryo UI"/>
                <a:ea typeface="Meiryo UI"/>
              </a:rPr>
              <a:t>夏パス</a:t>
            </a:r>
            <a:endParaRPr b="0" lang="en-US" sz="600" spc="-1" strike="noStrike">
              <a:latin typeface="Arial"/>
            </a:endParaRPr>
          </a:p>
        </p:txBody>
      </p:sp>
      <p:pic>
        <p:nvPicPr>
          <p:cNvPr id="115" name="図 7" descr=""/>
          <p:cNvPicPr/>
          <p:nvPr/>
        </p:nvPicPr>
        <p:blipFill>
          <a:blip r:embed="rId3"/>
          <a:stretch/>
        </p:blipFill>
        <p:spPr>
          <a:xfrm>
            <a:off x="5661360" y="4817880"/>
            <a:ext cx="490320" cy="274680"/>
          </a:xfrm>
          <a:prstGeom prst="rect">
            <a:avLst/>
          </a:prstGeom>
          <a:ln w="0">
            <a:noFill/>
          </a:ln>
        </p:spPr>
      </p:pic>
      <p:pic>
        <p:nvPicPr>
          <p:cNvPr id="116" name="図 8" descr=""/>
          <p:cNvPicPr/>
          <p:nvPr/>
        </p:nvPicPr>
        <p:blipFill>
          <a:blip r:embed="rId4"/>
          <a:stretch/>
        </p:blipFill>
        <p:spPr>
          <a:xfrm>
            <a:off x="7199640" y="3869640"/>
            <a:ext cx="490320" cy="274680"/>
          </a:xfrm>
          <a:prstGeom prst="rect">
            <a:avLst/>
          </a:prstGeom>
          <a:ln w="0">
            <a:noFill/>
          </a:ln>
        </p:spPr>
      </p:pic>
      <p:pic>
        <p:nvPicPr>
          <p:cNvPr id="117" name="図 10" descr=""/>
          <p:cNvPicPr/>
          <p:nvPr/>
        </p:nvPicPr>
        <p:blipFill>
          <a:blip r:embed="rId5"/>
          <a:stretch/>
        </p:blipFill>
        <p:spPr>
          <a:xfrm>
            <a:off x="9079920" y="4973760"/>
            <a:ext cx="426600" cy="239040"/>
          </a:xfrm>
          <a:prstGeom prst="rect">
            <a:avLst/>
          </a:prstGeom>
          <a:ln w="0">
            <a:noFill/>
          </a:ln>
        </p:spPr>
      </p:pic>
      <p:sp>
        <p:nvSpPr>
          <p:cNvPr id="118" name="テキスト ボックス 11"/>
          <p:cNvSpPr/>
          <p:nvPr/>
        </p:nvSpPr>
        <p:spPr>
          <a:xfrm>
            <a:off x="9507600" y="4973760"/>
            <a:ext cx="518760" cy="181080"/>
          </a:xfrm>
          <a:prstGeom prst="rect">
            <a:avLst/>
          </a:prstGeom>
          <a:solidFill>
            <a:schemeClr val="bg1"/>
          </a:solidFill>
          <a:ln w="0">
            <a:noFill/>
          </a:ln>
        </p:spPr>
        <p:style>
          <a:lnRef idx="0"/>
          <a:fillRef idx="0"/>
          <a:effectRef idx="0"/>
          <a:fontRef idx="minor"/>
        </p:style>
        <p:txBody>
          <a:bodyPr lIns="90000" rIns="90000" tIns="45000" bIns="45000" anchor="t">
            <a:spAutoFit/>
          </a:bodyPr>
          <a:p>
            <a:pPr>
              <a:lnSpc>
                <a:spcPct val="100000"/>
              </a:lnSpc>
              <a:buNone/>
            </a:pPr>
            <a:r>
              <a:rPr b="1" lang="ja-JP" sz="600" spc="-1" strike="noStrike">
                <a:solidFill>
                  <a:srgbClr val="000000"/>
                </a:solidFill>
                <a:latin typeface="Meiryo UI"/>
                <a:ea typeface="Meiryo UI"/>
              </a:rPr>
              <a:t>夏パス</a:t>
            </a:r>
            <a:endParaRPr b="0" lang="en-US" sz="6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9" name="PlaceHolder 1"/>
          <p:cNvSpPr>
            <a:spLocks noGrp="1"/>
          </p:cNvSpPr>
          <p:nvPr>
            <p:ph type="title"/>
          </p:nvPr>
        </p:nvSpPr>
        <p:spPr>
          <a:xfrm>
            <a:off x="556560" y="195480"/>
            <a:ext cx="11429280" cy="358920"/>
          </a:xfrm>
          <a:prstGeom prst="rect">
            <a:avLst/>
          </a:prstGeom>
          <a:noFill/>
          <a:ln w="0">
            <a:noFill/>
          </a:ln>
        </p:spPr>
        <p:txBody>
          <a:bodyPr lIns="90000" rIns="90000" tIns="45000" bIns="45000" anchor="ctr">
            <a:noAutofit/>
          </a:bodyPr>
          <a:p>
            <a:pPr>
              <a:lnSpc>
                <a:spcPct val="90000"/>
              </a:lnSpc>
              <a:buNone/>
            </a:pPr>
            <a:r>
              <a:rPr b="0" lang="ja-JP" sz="2400" spc="-1" strike="noStrike">
                <a:solidFill>
                  <a:srgbClr val="000000"/>
                </a:solidFill>
                <a:latin typeface="Meiryo UI"/>
                <a:ea typeface="Meiryo UI"/>
              </a:rPr>
              <a:t>２ー（１）</a:t>
            </a:r>
            <a:r>
              <a:rPr b="0" lang="en-US" sz="2400" spc="-1" strike="noStrike">
                <a:solidFill>
                  <a:srgbClr val="000000"/>
                </a:solidFill>
                <a:latin typeface="Meiryo UI"/>
                <a:ea typeface="Meiryo UI"/>
              </a:rPr>
              <a:t> チケットを受け取る方法（同じスマホで複数の万博</a:t>
            </a:r>
            <a:r>
              <a:rPr b="0" lang="en-US" sz="2400" spc="-1" strike="noStrike">
                <a:solidFill>
                  <a:srgbClr val="000000"/>
                </a:solidFill>
                <a:latin typeface="Meiryo UI"/>
                <a:ea typeface="Meiryo UI"/>
              </a:rPr>
              <a:t>ID/</a:t>
            </a:r>
            <a:r>
              <a:rPr b="0" lang="ja-JP" sz="2400" spc="-1" strike="noStrike">
                <a:solidFill>
                  <a:srgbClr val="000000"/>
                </a:solidFill>
                <a:latin typeface="Meiryo UI"/>
                <a:ea typeface="Meiryo UI"/>
              </a:rPr>
              <a:t>夏パスを使う場合） </a:t>
            </a:r>
            <a:endParaRPr b="0" lang="en-US" sz="2400" spc="-1" strike="noStrike">
              <a:latin typeface="Arial"/>
            </a:endParaRPr>
          </a:p>
        </p:txBody>
      </p:sp>
      <p:sp>
        <p:nvSpPr>
          <p:cNvPr id="120" name="PlaceHolder 2"/>
          <p:cNvSpPr>
            <a:spLocks noGrp="1"/>
          </p:cNvSpPr>
          <p:nvPr>
            <p:ph type="subTitle"/>
          </p:nvPr>
        </p:nvSpPr>
        <p:spPr>
          <a:xfrm>
            <a:off x="413280" y="574920"/>
            <a:ext cx="11572560" cy="1335960"/>
          </a:xfrm>
          <a:prstGeom prst="rect">
            <a:avLst/>
          </a:prstGeom>
          <a:noFill/>
          <a:ln w="0">
            <a:noFill/>
          </a:ln>
        </p:spPr>
        <p:txBody>
          <a:bodyPr lIns="0" rIns="0" tIns="0" bIns="0" anchor="ctr">
            <a:normAutofit/>
          </a:bodyPr>
          <a:p>
            <a:pPr>
              <a:lnSpc>
                <a:spcPct val="90000"/>
              </a:lnSpc>
              <a:spcBef>
                <a:spcPts val="1001"/>
              </a:spcBef>
              <a:buNone/>
              <a:tabLst>
                <a:tab algn="l" pos="0"/>
              </a:tabLst>
            </a:pPr>
            <a:r>
              <a:rPr b="1" lang="en-US" sz="1800" spc="-1" strike="noStrike">
                <a:solidFill>
                  <a:srgbClr val="000000"/>
                </a:solidFill>
                <a:latin typeface="Meiryo UI"/>
                <a:ea typeface="Meiryo UI"/>
              </a:rPr>
              <a:t>➊</a:t>
            </a:r>
            <a:r>
              <a:rPr b="1" lang="ja-JP" sz="1800" spc="-1" strike="noStrike">
                <a:solidFill>
                  <a:srgbClr val="000000"/>
                </a:solidFill>
                <a:latin typeface="Meiryo UI"/>
                <a:ea typeface="Meiryo UI"/>
              </a:rPr>
              <a:t>受け取りたい方の万博</a:t>
            </a:r>
            <a:r>
              <a:rPr b="1" lang="en-US" sz="1800" spc="-1" strike="noStrike">
                <a:solidFill>
                  <a:srgbClr val="000000"/>
                </a:solidFill>
                <a:latin typeface="Meiryo UI"/>
                <a:ea typeface="Meiryo UI"/>
              </a:rPr>
              <a:t>ID</a:t>
            </a:r>
            <a:r>
              <a:rPr b="1" lang="ja-JP" sz="1800" spc="-1" strike="noStrike">
                <a:solidFill>
                  <a:srgbClr val="000000"/>
                </a:solidFill>
                <a:latin typeface="Meiryo UI"/>
                <a:ea typeface="Meiryo UI"/>
              </a:rPr>
              <a:t>でログインしてください。</a:t>
            </a:r>
            <a:endParaRPr b="0" lang="en-US" sz="1800" spc="-1" strike="noStrike">
              <a:latin typeface="Arial"/>
            </a:endParaRPr>
          </a:p>
          <a:p>
            <a:pPr>
              <a:lnSpc>
                <a:spcPct val="90000"/>
              </a:lnSpc>
              <a:spcBef>
                <a:spcPts val="1001"/>
              </a:spcBef>
              <a:buNone/>
              <a:tabLst>
                <a:tab algn="l" pos="0"/>
              </a:tabLst>
            </a:pPr>
            <a:r>
              <a:rPr b="1" lang="en-US" sz="1800" spc="-1" strike="noStrike">
                <a:solidFill>
                  <a:srgbClr val="000000"/>
                </a:solidFill>
                <a:latin typeface="Meiryo UI"/>
                <a:ea typeface="Meiryo UI"/>
              </a:rPr>
              <a:t>➋“</a:t>
            </a:r>
            <a:r>
              <a:rPr b="1" lang="ja-JP" sz="1800" spc="-1" strike="noStrike">
                <a:solidFill>
                  <a:srgbClr val="000000"/>
                </a:solidFill>
                <a:latin typeface="Meiryo UI"/>
                <a:ea typeface="Meiryo UI"/>
              </a:rPr>
              <a:t>受け渡し”の手順でコピーした、“受け渡し</a:t>
            </a:r>
            <a:r>
              <a:rPr b="1" lang="en-US" sz="1800" spc="-1" strike="noStrike">
                <a:solidFill>
                  <a:srgbClr val="000000"/>
                </a:solidFill>
                <a:latin typeface="Meiryo UI"/>
                <a:ea typeface="Meiryo UI"/>
              </a:rPr>
              <a:t>URL”</a:t>
            </a:r>
            <a:r>
              <a:rPr b="1" lang="ja-JP" sz="1800" spc="-1" strike="noStrike">
                <a:solidFill>
                  <a:srgbClr val="000000"/>
                </a:solidFill>
                <a:latin typeface="Meiryo UI"/>
                <a:ea typeface="Meiryo UI"/>
              </a:rPr>
              <a:t>を開き、チケットの受け取り手続きを進めてください。</a:t>
            </a:r>
            <a:endParaRPr b="0" lang="en-US" sz="1800" spc="-1" strike="noStrike">
              <a:latin typeface="Arial"/>
            </a:endParaRPr>
          </a:p>
          <a:p>
            <a:pPr>
              <a:lnSpc>
                <a:spcPct val="90000"/>
              </a:lnSpc>
              <a:spcBef>
                <a:spcPts val="1001"/>
              </a:spcBef>
              <a:buNone/>
              <a:tabLst>
                <a:tab algn="l" pos="0"/>
              </a:tabLst>
            </a:pPr>
            <a:r>
              <a:rPr b="1" lang="en-US" sz="1800" spc="-1" strike="noStrike">
                <a:solidFill>
                  <a:srgbClr val="000000"/>
                </a:solidFill>
                <a:latin typeface="Meiryo UI"/>
                <a:ea typeface="Meiryo UI"/>
              </a:rPr>
              <a:t>❸</a:t>
            </a:r>
            <a:r>
              <a:rPr b="1" lang="ja-JP" sz="1800" spc="-1" strike="noStrike">
                <a:solidFill>
                  <a:srgbClr val="000000"/>
                </a:solidFill>
                <a:latin typeface="Meiryo UI"/>
                <a:ea typeface="Meiryo UI"/>
              </a:rPr>
              <a:t>受け取り完了後、パス券はマイチケットに格納されます。</a:t>
            </a:r>
            <a:endParaRPr b="0" lang="en-US" sz="1800" spc="-1" strike="noStrike">
              <a:latin typeface="Arial"/>
            </a:endParaRPr>
          </a:p>
        </p:txBody>
      </p:sp>
      <p:sp>
        <p:nvSpPr>
          <p:cNvPr id="121" name="PlaceHolder 3"/>
          <p:cNvSpPr>
            <a:spLocks noGrp="1"/>
          </p:cNvSpPr>
          <p:nvPr>
            <p:ph type="sldNum" idx="9"/>
          </p:nvPr>
        </p:nvSpPr>
        <p:spPr>
          <a:xfrm>
            <a:off x="9243720" y="6356520"/>
            <a:ext cx="2742120" cy="363960"/>
          </a:xfrm>
          <a:prstGeom prst="rect">
            <a:avLst/>
          </a:prstGeom>
          <a:noFill/>
          <a:ln w="0">
            <a:noFill/>
          </a:ln>
        </p:spPr>
        <p:txBody>
          <a:bodyPr lIns="90000" rIns="90000" tIns="45000" bIns="45000" anchor="ctr">
            <a:noAutofit/>
          </a:bodyPr>
          <a:lstStyle>
            <a:lvl1pPr algn="r">
              <a:lnSpc>
                <a:spcPct val="100000"/>
              </a:lnSpc>
              <a:buNone/>
              <a:defRPr b="0" lang="en-US" sz="1600" spc="-1" strike="noStrike">
                <a:solidFill>
                  <a:srgbClr val="787878"/>
                </a:solidFill>
                <a:latin typeface="Meiryo UI"/>
                <a:ea typeface="Meiryo UI"/>
              </a:defRPr>
            </a:lvl1pPr>
          </a:lstStyle>
          <a:p>
            <a:pPr algn="r">
              <a:lnSpc>
                <a:spcPct val="100000"/>
              </a:lnSpc>
              <a:buNone/>
            </a:pPr>
            <a:fld id="{8CC9BCCC-3B66-4482-8C62-EAA34805C60F}" type="slidenum">
              <a:rPr b="0" lang="en-US" sz="1600" spc="-1" strike="noStrike">
                <a:solidFill>
                  <a:srgbClr val="787878"/>
                </a:solidFill>
                <a:latin typeface="Meiryo UI"/>
                <a:ea typeface="Meiryo UI"/>
              </a:rPr>
              <a:t>&lt;番号&gt;</a:t>
            </a:fld>
            <a:endParaRPr b="0" lang="en-US" sz="1600" spc="-1" strike="noStrike">
              <a:latin typeface="游明朝"/>
            </a:endParaRPr>
          </a:p>
        </p:txBody>
      </p:sp>
      <p:pic>
        <p:nvPicPr>
          <p:cNvPr id="122" name="図 13" descr=""/>
          <p:cNvPicPr/>
          <p:nvPr/>
        </p:nvPicPr>
        <p:blipFill>
          <a:blip r:embed="rId1"/>
          <a:stretch/>
        </p:blipFill>
        <p:spPr>
          <a:xfrm>
            <a:off x="6994800" y="2799000"/>
            <a:ext cx="220680" cy="375840"/>
          </a:xfrm>
          <a:prstGeom prst="rect">
            <a:avLst/>
          </a:prstGeom>
          <a:ln w="0">
            <a:noFill/>
          </a:ln>
        </p:spPr>
      </p:pic>
      <p:grpSp>
        <p:nvGrpSpPr>
          <p:cNvPr id="123" name="グループ化 8"/>
          <p:cNvGrpSpPr/>
          <p:nvPr/>
        </p:nvGrpSpPr>
        <p:grpSpPr>
          <a:xfrm>
            <a:off x="239760" y="2046960"/>
            <a:ext cx="6582960" cy="4680000"/>
            <a:chOff x="239760" y="2046960"/>
            <a:chExt cx="6582960" cy="4680000"/>
          </a:xfrm>
        </p:grpSpPr>
        <p:pic>
          <p:nvPicPr>
            <p:cNvPr id="124" name="図 6" descr=""/>
            <p:cNvPicPr/>
            <p:nvPr/>
          </p:nvPicPr>
          <p:blipFill>
            <a:blip r:embed="rId2"/>
            <a:stretch/>
          </p:blipFill>
          <p:spPr>
            <a:xfrm>
              <a:off x="239760" y="2046960"/>
              <a:ext cx="6582960" cy="4680000"/>
            </a:xfrm>
            <a:prstGeom prst="rect">
              <a:avLst/>
            </a:prstGeom>
            <a:ln w="0">
              <a:noFill/>
            </a:ln>
          </p:spPr>
        </p:pic>
        <p:pic>
          <p:nvPicPr>
            <p:cNvPr id="125" name="図 5" descr=""/>
            <p:cNvPicPr/>
            <p:nvPr/>
          </p:nvPicPr>
          <p:blipFill>
            <a:blip r:embed="rId3"/>
            <a:stretch/>
          </p:blipFill>
          <p:spPr>
            <a:xfrm>
              <a:off x="5157360" y="4356000"/>
              <a:ext cx="617400" cy="346320"/>
            </a:xfrm>
            <a:prstGeom prst="rect">
              <a:avLst/>
            </a:prstGeom>
            <a:ln w="0">
              <a:noFill/>
            </a:ln>
          </p:spPr>
        </p:pic>
        <p:sp>
          <p:nvSpPr>
            <p:cNvPr id="126" name="テキスト ボックス 7"/>
            <p:cNvSpPr/>
            <p:nvPr/>
          </p:nvSpPr>
          <p:spPr>
            <a:xfrm>
              <a:off x="5837400" y="4384080"/>
              <a:ext cx="518760" cy="181080"/>
            </a:xfrm>
            <a:prstGeom prst="rect">
              <a:avLst/>
            </a:prstGeom>
            <a:solidFill>
              <a:schemeClr val="bg1"/>
            </a:solidFill>
            <a:ln w="0">
              <a:noFill/>
            </a:ln>
          </p:spPr>
          <p:style>
            <a:lnRef idx="0"/>
            <a:fillRef idx="0"/>
            <a:effectRef idx="0"/>
            <a:fontRef idx="minor"/>
          </p:style>
          <p:txBody>
            <a:bodyPr lIns="90000" rIns="90000" tIns="45000" bIns="45000" anchor="t">
              <a:spAutoFit/>
            </a:bodyPr>
            <a:p>
              <a:pPr>
                <a:lnSpc>
                  <a:spcPct val="100000"/>
                </a:lnSpc>
                <a:buNone/>
              </a:pPr>
              <a:r>
                <a:rPr b="1" lang="ja-JP" sz="600" spc="-1" strike="noStrike">
                  <a:solidFill>
                    <a:srgbClr val="000000"/>
                  </a:solidFill>
                  <a:latin typeface="Meiryo UI"/>
                  <a:ea typeface="Meiryo UI"/>
                </a:rPr>
                <a:t>夏パス</a:t>
              </a:r>
              <a:endParaRPr b="0" lang="en-US" sz="600" spc="-1" strike="noStrike">
                <a:latin typeface="Arial"/>
              </a:endParaRPr>
            </a:p>
          </p:txBody>
        </p:sp>
      </p:grpSp>
      <p:grpSp>
        <p:nvGrpSpPr>
          <p:cNvPr id="127" name="グループ化 15"/>
          <p:cNvGrpSpPr/>
          <p:nvPr/>
        </p:nvGrpSpPr>
        <p:grpSpPr>
          <a:xfrm>
            <a:off x="7403040" y="2046960"/>
            <a:ext cx="4433040" cy="4673520"/>
            <a:chOff x="7403040" y="2046960"/>
            <a:chExt cx="4433040" cy="4673520"/>
          </a:xfrm>
        </p:grpSpPr>
        <p:pic>
          <p:nvPicPr>
            <p:cNvPr id="128" name="図 9" descr=""/>
            <p:cNvPicPr/>
            <p:nvPr/>
          </p:nvPicPr>
          <p:blipFill>
            <a:blip r:embed="rId4"/>
            <a:stretch/>
          </p:blipFill>
          <p:spPr>
            <a:xfrm>
              <a:off x="7403040" y="2046960"/>
              <a:ext cx="4433040" cy="4673520"/>
            </a:xfrm>
            <a:prstGeom prst="rect">
              <a:avLst/>
            </a:prstGeom>
            <a:ln w="0">
              <a:noFill/>
            </a:ln>
          </p:spPr>
        </p:pic>
        <p:pic>
          <p:nvPicPr>
            <p:cNvPr id="129" name="図 10" descr=""/>
            <p:cNvPicPr/>
            <p:nvPr/>
          </p:nvPicPr>
          <p:blipFill>
            <a:blip r:embed="rId5"/>
            <a:stretch/>
          </p:blipFill>
          <p:spPr>
            <a:xfrm>
              <a:off x="10128600" y="4759200"/>
              <a:ext cx="488160" cy="273600"/>
            </a:xfrm>
            <a:prstGeom prst="rect">
              <a:avLst/>
            </a:prstGeom>
            <a:ln w="0">
              <a:noFill/>
            </a:ln>
          </p:spPr>
        </p:pic>
        <p:pic>
          <p:nvPicPr>
            <p:cNvPr id="130" name="図 11" descr=""/>
            <p:cNvPicPr/>
            <p:nvPr/>
          </p:nvPicPr>
          <p:blipFill>
            <a:blip r:embed="rId6"/>
            <a:stretch/>
          </p:blipFill>
          <p:spPr>
            <a:xfrm>
              <a:off x="10128600" y="5531400"/>
              <a:ext cx="419760" cy="235440"/>
            </a:xfrm>
            <a:prstGeom prst="rect">
              <a:avLst/>
            </a:prstGeom>
            <a:ln w="0">
              <a:noFill/>
            </a:ln>
          </p:spPr>
        </p:pic>
        <p:sp>
          <p:nvSpPr>
            <p:cNvPr id="131" name="テキスト ボックス 12"/>
            <p:cNvSpPr/>
            <p:nvPr/>
          </p:nvSpPr>
          <p:spPr>
            <a:xfrm>
              <a:off x="10615320" y="4768920"/>
              <a:ext cx="543600" cy="181080"/>
            </a:xfrm>
            <a:prstGeom prst="rect">
              <a:avLst/>
            </a:prstGeom>
            <a:solidFill>
              <a:schemeClr val="bg1"/>
            </a:solidFill>
            <a:ln w="0">
              <a:noFill/>
            </a:ln>
          </p:spPr>
          <p:style>
            <a:lnRef idx="0"/>
            <a:fillRef idx="0"/>
            <a:effectRef idx="0"/>
            <a:fontRef idx="minor"/>
          </p:style>
          <p:txBody>
            <a:bodyPr lIns="90000" rIns="90000" tIns="45000" bIns="45000" anchor="t">
              <a:spAutoFit/>
            </a:bodyPr>
            <a:p>
              <a:pPr>
                <a:lnSpc>
                  <a:spcPct val="100000"/>
                </a:lnSpc>
                <a:buNone/>
              </a:pPr>
              <a:r>
                <a:rPr b="1" lang="ja-JP" sz="600" spc="-1" strike="noStrike">
                  <a:solidFill>
                    <a:srgbClr val="000000"/>
                  </a:solidFill>
                  <a:latin typeface="Meiryo UI"/>
                  <a:ea typeface="Meiryo UI"/>
                </a:rPr>
                <a:t>夏パス</a:t>
              </a:r>
              <a:endParaRPr b="0" lang="en-US" sz="600" spc="-1" strike="noStrike">
                <a:latin typeface="Arial"/>
              </a:endParaRPr>
            </a:p>
          </p:txBody>
        </p:sp>
        <p:sp>
          <p:nvSpPr>
            <p:cNvPr id="132" name="テキスト ボックス 14"/>
            <p:cNvSpPr/>
            <p:nvPr/>
          </p:nvSpPr>
          <p:spPr>
            <a:xfrm>
              <a:off x="10639800" y="5499360"/>
              <a:ext cx="518760" cy="181080"/>
            </a:xfrm>
            <a:prstGeom prst="rect">
              <a:avLst/>
            </a:prstGeom>
            <a:solidFill>
              <a:schemeClr val="bg1"/>
            </a:solidFill>
            <a:ln w="0">
              <a:noFill/>
            </a:ln>
          </p:spPr>
          <p:style>
            <a:lnRef idx="0"/>
            <a:fillRef idx="0"/>
            <a:effectRef idx="0"/>
            <a:fontRef idx="minor"/>
          </p:style>
          <p:txBody>
            <a:bodyPr lIns="90000" rIns="90000" tIns="45000" bIns="45000" anchor="t">
              <a:spAutoFit/>
            </a:bodyPr>
            <a:p>
              <a:pPr>
                <a:lnSpc>
                  <a:spcPct val="100000"/>
                </a:lnSpc>
                <a:buNone/>
              </a:pPr>
              <a:r>
                <a:rPr b="1" lang="ja-JP" sz="600" spc="-1" strike="noStrike">
                  <a:solidFill>
                    <a:srgbClr val="000000"/>
                  </a:solidFill>
                  <a:latin typeface="Meiryo UI"/>
                  <a:ea typeface="Meiryo UI"/>
                </a:rPr>
                <a:t>夏パス</a:t>
              </a:r>
              <a:endParaRPr b="0" lang="en-US" sz="600" spc="-1" strike="noStrike">
                <a:latin typeface="Arial"/>
              </a:endParaRPr>
            </a:p>
          </p:txBody>
        </p:sp>
      </p:grpSp>
      <p:grpSp>
        <p:nvGrpSpPr>
          <p:cNvPr id="133" name="グループ化 18"/>
          <p:cNvGrpSpPr/>
          <p:nvPr/>
        </p:nvGrpSpPr>
        <p:grpSpPr>
          <a:xfrm>
            <a:off x="4525560" y="2133000"/>
            <a:ext cx="314280" cy="217440"/>
            <a:chOff x="4525560" y="2133000"/>
            <a:chExt cx="314280" cy="217440"/>
          </a:xfrm>
        </p:grpSpPr>
        <p:sp>
          <p:nvSpPr>
            <p:cNvPr id="134" name="四角形: 角を丸くする 16"/>
            <p:cNvSpPr/>
            <p:nvPr/>
          </p:nvSpPr>
          <p:spPr>
            <a:xfrm>
              <a:off x="4525560" y="2133000"/>
              <a:ext cx="314280" cy="217440"/>
            </a:xfrm>
            <a:prstGeom prst="roundRect">
              <a:avLst>
                <a:gd name="adj" fmla="val 16667"/>
              </a:avLst>
            </a:prstGeom>
            <a:solidFill>
              <a:srgbClr val="0068b7"/>
            </a:solidFill>
            <a:ln>
              <a:solidFill>
                <a:srgbClr val="0068b7"/>
              </a:solidFill>
            </a:ln>
          </p:spPr>
          <p:style>
            <a:lnRef idx="2">
              <a:schemeClr val="accent1">
                <a:shade val="15000"/>
              </a:schemeClr>
            </a:lnRef>
            <a:fillRef idx="1">
              <a:schemeClr val="accent1"/>
            </a:fillRef>
            <a:effectRef idx="0">
              <a:schemeClr val="accent1"/>
            </a:effectRef>
            <a:fontRef idx="minor"/>
          </p:style>
        </p:sp>
        <p:sp>
          <p:nvSpPr>
            <p:cNvPr id="135" name="正方形/長方形 17"/>
            <p:cNvSpPr/>
            <p:nvPr/>
          </p:nvSpPr>
          <p:spPr>
            <a:xfrm>
              <a:off x="4621680" y="2242080"/>
              <a:ext cx="218160" cy="108000"/>
            </a:xfrm>
            <a:prstGeom prst="rect">
              <a:avLst/>
            </a:prstGeom>
            <a:solidFill>
              <a:srgbClr val="0068b7"/>
            </a:solidFill>
            <a:ln>
              <a:solidFill>
                <a:srgbClr val="0068b7"/>
              </a:solidFill>
            </a:ln>
          </p:spPr>
          <p:style>
            <a:lnRef idx="2">
              <a:schemeClr val="accent1">
                <a:shade val="15000"/>
              </a:schemeClr>
            </a:lnRef>
            <a:fillRef idx="1">
              <a:schemeClr val="accent1"/>
            </a:fillRef>
            <a:effectRef idx="0">
              <a:schemeClr val="accent1"/>
            </a:effectRef>
            <a:fontRef idx="minor"/>
          </p:style>
        </p:sp>
      </p:gr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6" name="図 35" descr=""/>
          <p:cNvPicPr/>
          <p:nvPr/>
        </p:nvPicPr>
        <p:blipFill>
          <a:blip r:embed="rId1"/>
          <a:stretch/>
        </p:blipFill>
        <p:spPr>
          <a:xfrm>
            <a:off x="9698400" y="2430720"/>
            <a:ext cx="1705680" cy="3488760"/>
          </a:xfrm>
          <a:prstGeom prst="rect">
            <a:avLst/>
          </a:prstGeom>
          <a:ln w="0">
            <a:noFill/>
          </a:ln>
        </p:spPr>
      </p:pic>
      <p:sp>
        <p:nvSpPr>
          <p:cNvPr id="137" name="PlaceHolder 1"/>
          <p:cNvSpPr>
            <a:spLocks noGrp="1"/>
          </p:cNvSpPr>
          <p:nvPr>
            <p:ph type="title"/>
          </p:nvPr>
        </p:nvSpPr>
        <p:spPr>
          <a:xfrm>
            <a:off x="556560" y="195480"/>
            <a:ext cx="11429280" cy="358920"/>
          </a:xfrm>
          <a:prstGeom prst="rect">
            <a:avLst/>
          </a:prstGeom>
          <a:noFill/>
          <a:ln w="0">
            <a:noFill/>
          </a:ln>
        </p:spPr>
        <p:txBody>
          <a:bodyPr lIns="90000" rIns="90000" tIns="45000" bIns="45000" anchor="ctr">
            <a:noAutofit/>
          </a:bodyPr>
          <a:p>
            <a:pPr>
              <a:lnSpc>
                <a:spcPct val="90000"/>
              </a:lnSpc>
              <a:buNone/>
            </a:pPr>
            <a:r>
              <a:rPr b="0" lang="ja-JP" sz="2400" spc="-1" strike="noStrike">
                <a:solidFill>
                  <a:srgbClr val="000000"/>
                </a:solidFill>
                <a:latin typeface="Meiryo UI"/>
                <a:ea typeface="Meiryo UI"/>
              </a:rPr>
              <a:t>２ー（２）</a:t>
            </a:r>
            <a:r>
              <a:rPr b="0" lang="en-US" sz="2400" spc="-1" strike="noStrike">
                <a:solidFill>
                  <a:srgbClr val="000000"/>
                </a:solidFill>
                <a:latin typeface="Meiryo UI"/>
                <a:ea typeface="Meiryo UI"/>
              </a:rPr>
              <a:t> チケットを追加登録する方法</a:t>
            </a:r>
            <a:endParaRPr b="0" lang="en-US" sz="2400" spc="-1" strike="noStrike">
              <a:latin typeface="Arial"/>
            </a:endParaRPr>
          </a:p>
        </p:txBody>
      </p:sp>
      <p:sp>
        <p:nvSpPr>
          <p:cNvPr id="138" name="PlaceHolder 2"/>
          <p:cNvSpPr>
            <a:spLocks noGrp="1"/>
          </p:cNvSpPr>
          <p:nvPr>
            <p:ph type="subTitle"/>
          </p:nvPr>
        </p:nvSpPr>
        <p:spPr>
          <a:xfrm>
            <a:off x="413280" y="574920"/>
            <a:ext cx="11572560" cy="1335960"/>
          </a:xfrm>
          <a:prstGeom prst="rect">
            <a:avLst/>
          </a:prstGeom>
          <a:noFill/>
          <a:ln w="0">
            <a:noFill/>
          </a:ln>
        </p:spPr>
        <p:txBody>
          <a:bodyPr lIns="0" rIns="0" tIns="0" bIns="0" anchor="ctr">
            <a:normAutofit/>
          </a:bodyPr>
          <a:p>
            <a:pPr>
              <a:lnSpc>
                <a:spcPct val="90000"/>
              </a:lnSpc>
              <a:spcBef>
                <a:spcPts val="1001"/>
              </a:spcBef>
              <a:buNone/>
              <a:tabLst>
                <a:tab algn="l" pos="0"/>
              </a:tabLst>
            </a:pPr>
            <a:r>
              <a:rPr b="1" lang="en-US" sz="1800" spc="-1" strike="noStrike">
                <a:solidFill>
                  <a:srgbClr val="000000"/>
                </a:solidFill>
                <a:latin typeface="Meiryo UI"/>
                <a:ea typeface="Meiryo UI"/>
              </a:rPr>
              <a:t>➊</a:t>
            </a:r>
            <a:r>
              <a:rPr b="1" lang="ja-JP" sz="1800" spc="-1" strike="noStrike">
                <a:solidFill>
                  <a:srgbClr val="000000"/>
                </a:solidFill>
                <a:latin typeface="Meiryo UI"/>
                <a:ea typeface="Meiryo UI"/>
              </a:rPr>
              <a:t>夏パスを使う方の万博</a:t>
            </a:r>
            <a:r>
              <a:rPr b="1" lang="en-US" sz="1800" spc="-1" strike="noStrike">
                <a:solidFill>
                  <a:srgbClr val="000000"/>
                </a:solidFill>
                <a:latin typeface="Meiryo UI"/>
                <a:ea typeface="Meiryo UI"/>
              </a:rPr>
              <a:t>ID</a:t>
            </a:r>
            <a:r>
              <a:rPr b="1" lang="ja-JP" sz="1800" spc="-1" strike="noStrike">
                <a:solidFill>
                  <a:srgbClr val="000000"/>
                </a:solidFill>
                <a:latin typeface="Meiryo UI"/>
                <a:ea typeface="Meiryo UI"/>
              </a:rPr>
              <a:t>でログインしてください。</a:t>
            </a:r>
            <a:endParaRPr b="0" lang="en-US" sz="1800" spc="-1" strike="noStrike">
              <a:latin typeface="Arial"/>
            </a:endParaRPr>
          </a:p>
          <a:p>
            <a:pPr>
              <a:lnSpc>
                <a:spcPct val="90000"/>
              </a:lnSpc>
              <a:spcBef>
                <a:spcPts val="1001"/>
              </a:spcBef>
              <a:buNone/>
              <a:tabLst>
                <a:tab algn="l" pos="0"/>
              </a:tabLst>
            </a:pPr>
            <a:r>
              <a:rPr b="1" lang="en-US" sz="1800" spc="-1" strike="noStrike">
                <a:solidFill>
                  <a:srgbClr val="000000"/>
                </a:solidFill>
                <a:latin typeface="Meiryo UI"/>
                <a:ea typeface="Meiryo UI"/>
              </a:rPr>
              <a:t>➋</a:t>
            </a:r>
            <a:r>
              <a:rPr b="1" lang="ja-JP" sz="1800" spc="-1" strike="noStrike">
                <a:solidFill>
                  <a:srgbClr val="000000"/>
                </a:solidFill>
                <a:latin typeface="Meiryo UI"/>
                <a:ea typeface="Meiryo UI"/>
              </a:rPr>
              <a:t>マイチケットの「追加登録」にチケット</a:t>
            </a:r>
            <a:r>
              <a:rPr b="1" lang="en-US" sz="1800" spc="-1" strike="noStrike">
                <a:solidFill>
                  <a:srgbClr val="000000"/>
                </a:solidFill>
                <a:latin typeface="Meiryo UI"/>
                <a:ea typeface="Meiryo UI"/>
              </a:rPr>
              <a:t>ID</a:t>
            </a:r>
            <a:r>
              <a:rPr b="1" lang="ja-JP" sz="1800" spc="-1" strike="noStrike">
                <a:solidFill>
                  <a:srgbClr val="000000"/>
                </a:solidFill>
                <a:latin typeface="Meiryo UI"/>
                <a:ea typeface="Meiryo UI"/>
              </a:rPr>
              <a:t>を入力してください。</a:t>
            </a:r>
            <a:endParaRPr b="0" lang="en-US" sz="1800" spc="-1" strike="noStrike">
              <a:latin typeface="Arial"/>
            </a:endParaRPr>
          </a:p>
          <a:p>
            <a:pPr>
              <a:lnSpc>
                <a:spcPct val="90000"/>
              </a:lnSpc>
              <a:spcBef>
                <a:spcPts val="1001"/>
              </a:spcBef>
              <a:buNone/>
              <a:tabLst>
                <a:tab algn="l" pos="0"/>
              </a:tabLst>
            </a:pPr>
            <a:r>
              <a:rPr b="1" lang="en-US" sz="1800" spc="-1" strike="noStrike">
                <a:solidFill>
                  <a:srgbClr val="000000"/>
                </a:solidFill>
                <a:latin typeface="Meiryo UI"/>
                <a:ea typeface="Meiryo UI"/>
              </a:rPr>
              <a:t>❸</a:t>
            </a:r>
            <a:r>
              <a:rPr b="1" lang="ja-JP" sz="1800" spc="-1" strike="noStrike">
                <a:solidFill>
                  <a:srgbClr val="000000"/>
                </a:solidFill>
                <a:latin typeface="Meiryo UI"/>
                <a:ea typeface="Meiryo UI"/>
              </a:rPr>
              <a:t>追加登録完了後、パス券はマイチケットに格納されます。</a:t>
            </a:r>
            <a:endParaRPr b="0" lang="en-US" sz="1800" spc="-1" strike="noStrike">
              <a:latin typeface="Arial"/>
            </a:endParaRPr>
          </a:p>
        </p:txBody>
      </p:sp>
      <p:sp>
        <p:nvSpPr>
          <p:cNvPr id="139" name="PlaceHolder 3"/>
          <p:cNvSpPr>
            <a:spLocks noGrp="1"/>
          </p:cNvSpPr>
          <p:nvPr>
            <p:ph type="sldNum" idx="10"/>
          </p:nvPr>
        </p:nvSpPr>
        <p:spPr>
          <a:xfrm>
            <a:off x="9243720" y="6356520"/>
            <a:ext cx="2742120" cy="363960"/>
          </a:xfrm>
          <a:prstGeom prst="rect">
            <a:avLst/>
          </a:prstGeom>
          <a:noFill/>
          <a:ln w="0">
            <a:noFill/>
          </a:ln>
        </p:spPr>
        <p:txBody>
          <a:bodyPr lIns="90000" rIns="90000" tIns="45000" bIns="45000" anchor="ctr">
            <a:noAutofit/>
          </a:bodyPr>
          <a:lstStyle>
            <a:lvl1pPr algn="r">
              <a:lnSpc>
                <a:spcPct val="100000"/>
              </a:lnSpc>
              <a:buNone/>
              <a:defRPr b="0" lang="en-US" sz="1600" spc="-1" strike="noStrike">
                <a:solidFill>
                  <a:srgbClr val="787878"/>
                </a:solidFill>
                <a:latin typeface="Meiryo UI"/>
                <a:ea typeface="Meiryo UI"/>
              </a:defRPr>
            </a:lvl1pPr>
          </a:lstStyle>
          <a:p>
            <a:pPr algn="r">
              <a:lnSpc>
                <a:spcPct val="100000"/>
              </a:lnSpc>
              <a:buNone/>
            </a:pPr>
            <a:fld id="{20F6B97F-3C7A-4A43-9E4D-25ABDC034EF3}" type="slidenum">
              <a:rPr b="0" lang="en-US" sz="1600" spc="-1" strike="noStrike">
                <a:solidFill>
                  <a:srgbClr val="787878"/>
                </a:solidFill>
                <a:latin typeface="Meiryo UI"/>
                <a:ea typeface="Meiryo UI"/>
              </a:rPr>
              <a:t>&lt;番号&gt;</a:t>
            </a:fld>
            <a:endParaRPr b="0" lang="en-US" sz="1600" spc="-1" strike="noStrike">
              <a:latin typeface="游明朝"/>
            </a:endParaRPr>
          </a:p>
        </p:txBody>
      </p:sp>
      <p:pic>
        <p:nvPicPr>
          <p:cNvPr id="140" name="図 13" descr=""/>
          <p:cNvPicPr/>
          <p:nvPr/>
        </p:nvPicPr>
        <p:blipFill>
          <a:blip r:embed="rId2"/>
          <a:stretch/>
        </p:blipFill>
        <p:spPr>
          <a:xfrm>
            <a:off x="3111120" y="4071960"/>
            <a:ext cx="220680" cy="375840"/>
          </a:xfrm>
          <a:prstGeom prst="rect">
            <a:avLst/>
          </a:prstGeom>
          <a:ln w="0">
            <a:noFill/>
          </a:ln>
        </p:spPr>
      </p:pic>
      <p:pic>
        <p:nvPicPr>
          <p:cNvPr id="141" name="図 5" descr="グラフィカル ユーザー インターフェイス, アプリケーション&#10;&#10;AI 生成コンテンツは誤りを含む可能性があります。"/>
          <p:cNvPicPr/>
          <p:nvPr/>
        </p:nvPicPr>
        <p:blipFill>
          <a:blip r:embed="rId3"/>
          <a:stretch/>
        </p:blipFill>
        <p:spPr>
          <a:xfrm>
            <a:off x="924120" y="2406960"/>
            <a:ext cx="1735200" cy="3548520"/>
          </a:xfrm>
          <a:prstGeom prst="rect">
            <a:avLst/>
          </a:prstGeom>
          <a:ln w="0">
            <a:noFill/>
          </a:ln>
        </p:spPr>
      </p:pic>
      <p:sp>
        <p:nvSpPr>
          <p:cNvPr id="142" name="四角形: 角を丸くする 7"/>
          <p:cNvSpPr/>
          <p:nvPr/>
        </p:nvSpPr>
        <p:spPr>
          <a:xfrm>
            <a:off x="979200" y="2406960"/>
            <a:ext cx="1680120" cy="3536280"/>
          </a:xfrm>
          <a:prstGeom prst="roundRect">
            <a:avLst>
              <a:gd name="adj" fmla="val 6540"/>
            </a:avLst>
          </a:prstGeom>
          <a:noFill/>
          <a:ln w="57150">
            <a:solidFill>
              <a:srgbClr val="000000"/>
            </a:solidFill>
          </a:ln>
        </p:spPr>
        <p:style>
          <a:lnRef idx="2">
            <a:schemeClr val="accent1">
              <a:shade val="15000"/>
            </a:schemeClr>
          </a:lnRef>
          <a:fillRef idx="1">
            <a:schemeClr val="accent1"/>
          </a:fillRef>
          <a:effectRef idx="0">
            <a:schemeClr val="accent1"/>
          </a:effectRef>
          <a:fontRef idx="minor"/>
        </p:style>
      </p:sp>
      <p:pic>
        <p:nvPicPr>
          <p:cNvPr id="143" name="図 16" descr=""/>
          <p:cNvPicPr/>
          <p:nvPr/>
        </p:nvPicPr>
        <p:blipFill>
          <a:blip r:embed="rId4"/>
          <a:stretch/>
        </p:blipFill>
        <p:spPr>
          <a:xfrm>
            <a:off x="3783600" y="2445480"/>
            <a:ext cx="1679760" cy="3434760"/>
          </a:xfrm>
          <a:prstGeom prst="rect">
            <a:avLst/>
          </a:prstGeom>
          <a:ln w="0">
            <a:noFill/>
          </a:ln>
        </p:spPr>
      </p:pic>
      <p:sp>
        <p:nvSpPr>
          <p:cNvPr id="144" name="四角形: 角を丸くする 12"/>
          <p:cNvSpPr/>
          <p:nvPr/>
        </p:nvSpPr>
        <p:spPr>
          <a:xfrm>
            <a:off x="3812760" y="2419200"/>
            <a:ext cx="1680120" cy="3536280"/>
          </a:xfrm>
          <a:prstGeom prst="roundRect">
            <a:avLst>
              <a:gd name="adj" fmla="val 6540"/>
            </a:avLst>
          </a:prstGeom>
          <a:noFill/>
          <a:ln w="57150">
            <a:solidFill>
              <a:srgbClr val="000000"/>
            </a:solidFill>
          </a:ln>
        </p:spPr>
        <p:style>
          <a:lnRef idx="2">
            <a:schemeClr val="accent1">
              <a:shade val="15000"/>
            </a:schemeClr>
          </a:lnRef>
          <a:fillRef idx="1">
            <a:schemeClr val="accent1"/>
          </a:fillRef>
          <a:effectRef idx="0">
            <a:schemeClr val="accent1"/>
          </a:effectRef>
          <a:fontRef idx="minor"/>
        </p:style>
      </p:sp>
      <p:pic>
        <p:nvPicPr>
          <p:cNvPr id="145" name="図 17" descr=""/>
          <p:cNvPicPr/>
          <p:nvPr/>
        </p:nvPicPr>
        <p:blipFill>
          <a:blip r:embed="rId5"/>
          <a:stretch/>
        </p:blipFill>
        <p:spPr>
          <a:xfrm>
            <a:off x="5999760" y="4059720"/>
            <a:ext cx="220680" cy="375840"/>
          </a:xfrm>
          <a:prstGeom prst="rect">
            <a:avLst/>
          </a:prstGeom>
          <a:ln w="0">
            <a:noFill/>
          </a:ln>
        </p:spPr>
      </p:pic>
      <p:pic>
        <p:nvPicPr>
          <p:cNvPr id="146" name="図 21" descr=""/>
          <p:cNvPicPr/>
          <p:nvPr/>
        </p:nvPicPr>
        <p:blipFill>
          <a:blip r:embed="rId6"/>
          <a:stretch/>
        </p:blipFill>
        <p:spPr>
          <a:xfrm>
            <a:off x="6721200" y="2419200"/>
            <a:ext cx="1660320" cy="3395160"/>
          </a:xfrm>
          <a:prstGeom prst="rect">
            <a:avLst/>
          </a:prstGeom>
          <a:ln w="0">
            <a:noFill/>
          </a:ln>
        </p:spPr>
      </p:pic>
      <p:sp>
        <p:nvSpPr>
          <p:cNvPr id="147" name="四角形: 角を丸くする 19"/>
          <p:cNvSpPr/>
          <p:nvPr/>
        </p:nvSpPr>
        <p:spPr>
          <a:xfrm>
            <a:off x="6701040" y="2406960"/>
            <a:ext cx="1680120" cy="3536280"/>
          </a:xfrm>
          <a:prstGeom prst="roundRect">
            <a:avLst>
              <a:gd name="adj" fmla="val 6540"/>
            </a:avLst>
          </a:prstGeom>
          <a:noFill/>
          <a:ln w="57150">
            <a:solidFill>
              <a:srgbClr val="000000"/>
            </a:solidFill>
          </a:ln>
        </p:spPr>
        <p:style>
          <a:lnRef idx="2">
            <a:schemeClr val="accent1">
              <a:shade val="15000"/>
            </a:schemeClr>
          </a:lnRef>
          <a:fillRef idx="1">
            <a:schemeClr val="accent1"/>
          </a:fillRef>
          <a:effectRef idx="0">
            <a:schemeClr val="accent1"/>
          </a:effectRef>
          <a:fontRef idx="minor"/>
        </p:style>
      </p:sp>
      <p:pic>
        <p:nvPicPr>
          <p:cNvPr id="148" name="図 26" descr=""/>
          <p:cNvPicPr/>
          <p:nvPr/>
        </p:nvPicPr>
        <p:blipFill>
          <a:blip r:embed="rId7"/>
          <a:stretch/>
        </p:blipFill>
        <p:spPr>
          <a:xfrm>
            <a:off x="9089280" y="4059720"/>
            <a:ext cx="220680" cy="375840"/>
          </a:xfrm>
          <a:prstGeom prst="rect">
            <a:avLst/>
          </a:prstGeom>
          <a:ln w="0">
            <a:noFill/>
          </a:ln>
        </p:spPr>
      </p:pic>
      <p:sp>
        <p:nvSpPr>
          <p:cNvPr id="149" name="四角形: 角を丸くする 28"/>
          <p:cNvSpPr/>
          <p:nvPr/>
        </p:nvSpPr>
        <p:spPr>
          <a:xfrm>
            <a:off x="9723960" y="2394720"/>
            <a:ext cx="1680120" cy="3536280"/>
          </a:xfrm>
          <a:prstGeom prst="roundRect">
            <a:avLst>
              <a:gd name="adj" fmla="val 6540"/>
            </a:avLst>
          </a:prstGeom>
          <a:noFill/>
          <a:ln w="57150">
            <a:solidFill>
              <a:srgbClr val="000000"/>
            </a:solidFill>
          </a:ln>
        </p:spPr>
        <p:style>
          <a:lnRef idx="2">
            <a:schemeClr val="accent1">
              <a:shade val="15000"/>
            </a:schemeClr>
          </a:lnRef>
          <a:fillRef idx="1">
            <a:schemeClr val="accent1"/>
          </a:fillRef>
          <a:effectRef idx="0">
            <a:schemeClr val="accent1"/>
          </a:effectRef>
          <a:fontRef idx="minor"/>
        </p:style>
      </p:sp>
      <p:grpSp>
        <p:nvGrpSpPr>
          <p:cNvPr id="150" name="グループ化 31"/>
          <p:cNvGrpSpPr/>
          <p:nvPr/>
        </p:nvGrpSpPr>
        <p:grpSpPr>
          <a:xfrm>
            <a:off x="924120" y="2107800"/>
            <a:ext cx="314640" cy="217440"/>
            <a:chOff x="924120" y="2107800"/>
            <a:chExt cx="314640" cy="217440"/>
          </a:xfrm>
        </p:grpSpPr>
        <p:sp>
          <p:nvSpPr>
            <p:cNvPr id="151" name="四角形: 角を丸くする 32"/>
            <p:cNvSpPr/>
            <p:nvPr/>
          </p:nvSpPr>
          <p:spPr>
            <a:xfrm>
              <a:off x="924120" y="2107800"/>
              <a:ext cx="314280" cy="217440"/>
            </a:xfrm>
            <a:prstGeom prst="roundRect">
              <a:avLst>
                <a:gd name="adj" fmla="val 16667"/>
              </a:avLst>
            </a:prstGeom>
            <a:solidFill>
              <a:srgbClr val="0068b7"/>
            </a:solidFill>
            <a:ln>
              <a:solidFill>
                <a:srgbClr val="0068b7"/>
              </a:solidFill>
            </a:ln>
          </p:spPr>
          <p:style>
            <a:lnRef idx="2">
              <a:schemeClr val="accent1">
                <a:shade val="15000"/>
              </a:schemeClr>
            </a:lnRef>
            <a:fillRef idx="1">
              <a:schemeClr val="accent1"/>
            </a:fillRef>
            <a:effectRef idx="0">
              <a:schemeClr val="accent1"/>
            </a:effectRef>
            <a:fontRef idx="minor"/>
          </p:style>
        </p:sp>
        <p:sp>
          <p:nvSpPr>
            <p:cNvPr id="152" name="正方形/長方形 33"/>
            <p:cNvSpPr/>
            <p:nvPr/>
          </p:nvSpPr>
          <p:spPr>
            <a:xfrm>
              <a:off x="1020600" y="2216880"/>
              <a:ext cx="218160" cy="108000"/>
            </a:xfrm>
            <a:prstGeom prst="rect">
              <a:avLst/>
            </a:prstGeom>
            <a:solidFill>
              <a:srgbClr val="0068b7"/>
            </a:solidFill>
            <a:ln>
              <a:solidFill>
                <a:srgbClr val="0068b7"/>
              </a:solidFill>
            </a:ln>
          </p:spPr>
          <p:style>
            <a:lnRef idx="2">
              <a:schemeClr val="accent1">
                <a:shade val="15000"/>
              </a:schemeClr>
            </a:lnRef>
            <a:fillRef idx="1">
              <a:schemeClr val="accent1"/>
            </a:fillRef>
            <a:effectRef idx="0">
              <a:schemeClr val="accent1"/>
            </a:effectRef>
            <a:fontRef idx="minor"/>
          </p:style>
        </p:sp>
      </p:grpSp>
      <p:sp>
        <p:nvSpPr>
          <p:cNvPr id="153" name="テキスト ボックス 36"/>
          <p:cNvSpPr/>
          <p:nvPr/>
        </p:nvSpPr>
        <p:spPr>
          <a:xfrm>
            <a:off x="940320" y="2089800"/>
            <a:ext cx="314280" cy="24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ja-JP" sz="1050" spc="-1" strike="noStrike">
                <a:solidFill>
                  <a:srgbClr val="ffffff"/>
                </a:solidFill>
                <a:latin typeface="Meiryo UI"/>
                <a:ea typeface="Meiryo UI"/>
              </a:rPr>
              <a:t>１</a:t>
            </a:r>
            <a:endParaRPr b="0" lang="en-US" sz="1050" spc="-1" strike="noStrike">
              <a:latin typeface="Arial"/>
            </a:endParaRPr>
          </a:p>
        </p:txBody>
      </p:sp>
      <p:grpSp>
        <p:nvGrpSpPr>
          <p:cNvPr id="154" name="グループ化 37"/>
          <p:cNvGrpSpPr/>
          <p:nvPr/>
        </p:nvGrpSpPr>
        <p:grpSpPr>
          <a:xfrm>
            <a:off x="3796560" y="2089800"/>
            <a:ext cx="314280" cy="217440"/>
            <a:chOff x="3796560" y="2089800"/>
            <a:chExt cx="314280" cy="217440"/>
          </a:xfrm>
        </p:grpSpPr>
        <p:sp>
          <p:nvSpPr>
            <p:cNvPr id="155" name="四角形: 角を丸くする 38"/>
            <p:cNvSpPr/>
            <p:nvPr/>
          </p:nvSpPr>
          <p:spPr>
            <a:xfrm>
              <a:off x="3796560" y="2089800"/>
              <a:ext cx="314280" cy="217440"/>
            </a:xfrm>
            <a:prstGeom prst="roundRect">
              <a:avLst>
                <a:gd name="adj" fmla="val 16667"/>
              </a:avLst>
            </a:prstGeom>
            <a:solidFill>
              <a:srgbClr val="0068b7"/>
            </a:solidFill>
            <a:ln>
              <a:solidFill>
                <a:srgbClr val="0068b7"/>
              </a:solidFill>
            </a:ln>
          </p:spPr>
          <p:style>
            <a:lnRef idx="2">
              <a:schemeClr val="accent1">
                <a:shade val="15000"/>
              </a:schemeClr>
            </a:lnRef>
            <a:fillRef idx="1">
              <a:schemeClr val="accent1"/>
            </a:fillRef>
            <a:effectRef idx="0">
              <a:schemeClr val="accent1"/>
            </a:effectRef>
            <a:fontRef idx="minor"/>
          </p:style>
        </p:sp>
        <p:sp>
          <p:nvSpPr>
            <p:cNvPr id="156" name="正方形/長方形 39"/>
            <p:cNvSpPr/>
            <p:nvPr/>
          </p:nvSpPr>
          <p:spPr>
            <a:xfrm>
              <a:off x="3892680" y="2198880"/>
              <a:ext cx="218160" cy="108000"/>
            </a:xfrm>
            <a:prstGeom prst="rect">
              <a:avLst/>
            </a:prstGeom>
            <a:solidFill>
              <a:srgbClr val="0068b7"/>
            </a:solidFill>
            <a:ln>
              <a:solidFill>
                <a:srgbClr val="0068b7"/>
              </a:solidFill>
            </a:ln>
          </p:spPr>
          <p:style>
            <a:lnRef idx="2">
              <a:schemeClr val="accent1">
                <a:shade val="15000"/>
              </a:schemeClr>
            </a:lnRef>
            <a:fillRef idx="1">
              <a:schemeClr val="accent1"/>
            </a:fillRef>
            <a:effectRef idx="0">
              <a:schemeClr val="accent1"/>
            </a:effectRef>
            <a:fontRef idx="minor"/>
          </p:style>
        </p:sp>
      </p:grpSp>
      <p:sp>
        <p:nvSpPr>
          <p:cNvPr id="157" name="テキスト ボックス 40"/>
          <p:cNvSpPr/>
          <p:nvPr/>
        </p:nvSpPr>
        <p:spPr>
          <a:xfrm>
            <a:off x="3812760" y="2072160"/>
            <a:ext cx="314280" cy="24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ja-JP" sz="1050" spc="-1" strike="noStrike">
                <a:solidFill>
                  <a:srgbClr val="ffffff"/>
                </a:solidFill>
                <a:latin typeface="Meiryo UI"/>
                <a:ea typeface="Meiryo UI"/>
              </a:rPr>
              <a:t>２</a:t>
            </a:r>
            <a:endParaRPr b="0" lang="en-US" sz="1050" spc="-1" strike="noStrike">
              <a:latin typeface="Arial"/>
            </a:endParaRPr>
          </a:p>
        </p:txBody>
      </p:sp>
      <p:grpSp>
        <p:nvGrpSpPr>
          <p:cNvPr id="158" name="グループ化 41"/>
          <p:cNvGrpSpPr/>
          <p:nvPr/>
        </p:nvGrpSpPr>
        <p:grpSpPr>
          <a:xfrm>
            <a:off x="6636240" y="2089800"/>
            <a:ext cx="314280" cy="217440"/>
            <a:chOff x="6636240" y="2089800"/>
            <a:chExt cx="314280" cy="217440"/>
          </a:xfrm>
        </p:grpSpPr>
        <p:sp>
          <p:nvSpPr>
            <p:cNvPr id="159" name="四角形: 角を丸くする 42"/>
            <p:cNvSpPr/>
            <p:nvPr/>
          </p:nvSpPr>
          <p:spPr>
            <a:xfrm>
              <a:off x="6636240" y="2089800"/>
              <a:ext cx="314280" cy="217440"/>
            </a:xfrm>
            <a:prstGeom prst="roundRect">
              <a:avLst>
                <a:gd name="adj" fmla="val 16667"/>
              </a:avLst>
            </a:prstGeom>
            <a:solidFill>
              <a:srgbClr val="0068b7"/>
            </a:solidFill>
            <a:ln>
              <a:solidFill>
                <a:srgbClr val="0068b7"/>
              </a:solidFill>
            </a:ln>
          </p:spPr>
          <p:style>
            <a:lnRef idx="2">
              <a:schemeClr val="accent1">
                <a:shade val="15000"/>
              </a:schemeClr>
            </a:lnRef>
            <a:fillRef idx="1">
              <a:schemeClr val="accent1"/>
            </a:fillRef>
            <a:effectRef idx="0">
              <a:schemeClr val="accent1"/>
            </a:effectRef>
            <a:fontRef idx="minor"/>
          </p:style>
        </p:sp>
        <p:sp>
          <p:nvSpPr>
            <p:cNvPr id="160" name="正方形/長方形 43"/>
            <p:cNvSpPr/>
            <p:nvPr/>
          </p:nvSpPr>
          <p:spPr>
            <a:xfrm>
              <a:off x="6732360" y="2198880"/>
              <a:ext cx="218160" cy="108000"/>
            </a:xfrm>
            <a:prstGeom prst="rect">
              <a:avLst/>
            </a:prstGeom>
            <a:solidFill>
              <a:srgbClr val="0068b7"/>
            </a:solidFill>
            <a:ln>
              <a:solidFill>
                <a:srgbClr val="0068b7"/>
              </a:solidFill>
            </a:ln>
          </p:spPr>
          <p:style>
            <a:lnRef idx="2">
              <a:schemeClr val="accent1">
                <a:shade val="15000"/>
              </a:schemeClr>
            </a:lnRef>
            <a:fillRef idx="1">
              <a:schemeClr val="accent1"/>
            </a:fillRef>
            <a:effectRef idx="0">
              <a:schemeClr val="accent1"/>
            </a:effectRef>
            <a:fontRef idx="minor"/>
          </p:style>
        </p:sp>
      </p:grpSp>
      <p:sp>
        <p:nvSpPr>
          <p:cNvPr id="161" name="テキスト ボックス 44"/>
          <p:cNvSpPr/>
          <p:nvPr/>
        </p:nvSpPr>
        <p:spPr>
          <a:xfrm>
            <a:off x="6652440" y="2072160"/>
            <a:ext cx="314280" cy="24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1050" spc="-1" strike="noStrike">
                <a:solidFill>
                  <a:srgbClr val="ffffff"/>
                </a:solidFill>
                <a:latin typeface="Meiryo UI"/>
                <a:ea typeface="Meiryo UI"/>
              </a:rPr>
              <a:t>3</a:t>
            </a:r>
            <a:endParaRPr b="0" lang="en-US" sz="1050" spc="-1" strike="noStrike">
              <a:latin typeface="Arial"/>
            </a:endParaRPr>
          </a:p>
        </p:txBody>
      </p:sp>
      <p:grpSp>
        <p:nvGrpSpPr>
          <p:cNvPr id="162" name="グループ化 45"/>
          <p:cNvGrpSpPr/>
          <p:nvPr/>
        </p:nvGrpSpPr>
        <p:grpSpPr>
          <a:xfrm>
            <a:off x="9707400" y="2089800"/>
            <a:ext cx="314640" cy="217440"/>
            <a:chOff x="9707400" y="2089800"/>
            <a:chExt cx="314640" cy="217440"/>
          </a:xfrm>
        </p:grpSpPr>
        <p:sp>
          <p:nvSpPr>
            <p:cNvPr id="163" name="四角形: 角を丸くする 46"/>
            <p:cNvSpPr/>
            <p:nvPr/>
          </p:nvSpPr>
          <p:spPr>
            <a:xfrm>
              <a:off x="9707400" y="2089800"/>
              <a:ext cx="314280" cy="217440"/>
            </a:xfrm>
            <a:prstGeom prst="roundRect">
              <a:avLst>
                <a:gd name="adj" fmla="val 16667"/>
              </a:avLst>
            </a:prstGeom>
            <a:solidFill>
              <a:srgbClr val="0068b7"/>
            </a:solidFill>
            <a:ln>
              <a:solidFill>
                <a:srgbClr val="0068b7"/>
              </a:solidFill>
            </a:ln>
          </p:spPr>
          <p:style>
            <a:lnRef idx="2">
              <a:schemeClr val="accent1">
                <a:shade val="15000"/>
              </a:schemeClr>
            </a:lnRef>
            <a:fillRef idx="1">
              <a:schemeClr val="accent1"/>
            </a:fillRef>
            <a:effectRef idx="0">
              <a:schemeClr val="accent1"/>
            </a:effectRef>
            <a:fontRef idx="minor"/>
          </p:style>
        </p:sp>
        <p:sp>
          <p:nvSpPr>
            <p:cNvPr id="164" name="正方形/長方形 47"/>
            <p:cNvSpPr/>
            <p:nvPr/>
          </p:nvSpPr>
          <p:spPr>
            <a:xfrm>
              <a:off x="9803880" y="2198880"/>
              <a:ext cx="218160" cy="108000"/>
            </a:xfrm>
            <a:prstGeom prst="rect">
              <a:avLst/>
            </a:prstGeom>
            <a:solidFill>
              <a:srgbClr val="0068b7"/>
            </a:solidFill>
            <a:ln>
              <a:solidFill>
                <a:srgbClr val="0068b7"/>
              </a:solidFill>
            </a:ln>
          </p:spPr>
          <p:style>
            <a:lnRef idx="2">
              <a:schemeClr val="accent1">
                <a:shade val="15000"/>
              </a:schemeClr>
            </a:lnRef>
            <a:fillRef idx="1">
              <a:schemeClr val="accent1"/>
            </a:fillRef>
            <a:effectRef idx="0">
              <a:schemeClr val="accent1"/>
            </a:effectRef>
            <a:fontRef idx="minor"/>
          </p:style>
        </p:sp>
      </p:grpSp>
      <p:sp>
        <p:nvSpPr>
          <p:cNvPr id="165" name="テキスト ボックス 48"/>
          <p:cNvSpPr/>
          <p:nvPr/>
        </p:nvSpPr>
        <p:spPr>
          <a:xfrm>
            <a:off x="9723960" y="2072160"/>
            <a:ext cx="314280" cy="24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1050" spc="-1" strike="noStrike">
                <a:solidFill>
                  <a:srgbClr val="ffffff"/>
                </a:solidFill>
                <a:latin typeface="Meiryo UI"/>
                <a:ea typeface="Meiryo UI"/>
              </a:rPr>
              <a:t>4</a:t>
            </a:r>
            <a:endParaRPr b="0" lang="en-US" sz="105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6" name="図 5" descr=""/>
          <p:cNvPicPr/>
          <p:nvPr/>
        </p:nvPicPr>
        <p:blipFill>
          <a:blip r:embed="rId1"/>
          <a:stretch/>
        </p:blipFill>
        <p:spPr>
          <a:xfrm>
            <a:off x="3729960" y="3116880"/>
            <a:ext cx="1670040" cy="3540240"/>
          </a:xfrm>
          <a:prstGeom prst="rect">
            <a:avLst/>
          </a:prstGeom>
          <a:ln w="0">
            <a:noFill/>
          </a:ln>
        </p:spPr>
      </p:pic>
      <p:pic>
        <p:nvPicPr>
          <p:cNvPr id="167" name="図 9" descr=""/>
          <p:cNvPicPr/>
          <p:nvPr/>
        </p:nvPicPr>
        <p:blipFill>
          <a:blip r:embed="rId2"/>
          <a:stretch/>
        </p:blipFill>
        <p:spPr>
          <a:xfrm>
            <a:off x="912600" y="3201480"/>
            <a:ext cx="1634040" cy="3463920"/>
          </a:xfrm>
          <a:prstGeom prst="rect">
            <a:avLst/>
          </a:prstGeom>
          <a:ln w="0">
            <a:noFill/>
          </a:ln>
        </p:spPr>
      </p:pic>
      <p:sp>
        <p:nvSpPr>
          <p:cNvPr id="168" name="PlaceHolder 1"/>
          <p:cNvSpPr>
            <a:spLocks noGrp="1"/>
          </p:cNvSpPr>
          <p:nvPr>
            <p:ph type="title"/>
          </p:nvPr>
        </p:nvSpPr>
        <p:spPr>
          <a:xfrm>
            <a:off x="556560" y="195480"/>
            <a:ext cx="11429280" cy="358920"/>
          </a:xfrm>
          <a:prstGeom prst="rect">
            <a:avLst/>
          </a:prstGeom>
          <a:noFill/>
          <a:ln w="0">
            <a:noFill/>
          </a:ln>
        </p:spPr>
        <p:txBody>
          <a:bodyPr lIns="90000" rIns="90000" tIns="45000" bIns="45000" anchor="ctr">
            <a:noAutofit/>
          </a:bodyPr>
          <a:p>
            <a:pPr>
              <a:lnSpc>
                <a:spcPct val="90000"/>
              </a:lnSpc>
              <a:buNone/>
            </a:pPr>
            <a:r>
              <a:rPr b="0" lang="en-GB" sz="2400" spc="-1" strike="noStrike">
                <a:solidFill>
                  <a:srgbClr val="000000"/>
                </a:solidFill>
                <a:latin typeface="Meiryo UI"/>
                <a:ea typeface="Meiryo UI"/>
              </a:rPr>
              <a:t>3</a:t>
            </a:r>
            <a:r>
              <a:rPr b="0" lang="ja-JP" sz="2400" spc="-1" strike="noStrike">
                <a:solidFill>
                  <a:srgbClr val="000000"/>
                </a:solidFill>
                <a:latin typeface="Meiryo UI"/>
                <a:ea typeface="Meiryo UI"/>
              </a:rPr>
              <a:t>　顔認証登録する方法</a:t>
            </a:r>
            <a:endParaRPr b="0" lang="en-US" sz="2400" spc="-1" strike="noStrike">
              <a:latin typeface="Arial"/>
            </a:endParaRPr>
          </a:p>
        </p:txBody>
      </p:sp>
      <p:sp>
        <p:nvSpPr>
          <p:cNvPr id="169" name="PlaceHolder 2"/>
          <p:cNvSpPr>
            <a:spLocks noGrp="1"/>
          </p:cNvSpPr>
          <p:nvPr>
            <p:ph type="subTitle"/>
          </p:nvPr>
        </p:nvSpPr>
        <p:spPr>
          <a:xfrm>
            <a:off x="413280" y="585000"/>
            <a:ext cx="11572560" cy="1462320"/>
          </a:xfrm>
          <a:prstGeom prst="rect">
            <a:avLst/>
          </a:prstGeom>
          <a:noFill/>
          <a:ln w="0">
            <a:noFill/>
          </a:ln>
        </p:spPr>
        <p:txBody>
          <a:bodyPr lIns="0" rIns="0" tIns="0" bIns="0" anchor="ctr">
            <a:normAutofit/>
          </a:bodyPr>
          <a:p>
            <a:pPr>
              <a:lnSpc>
                <a:spcPct val="90000"/>
              </a:lnSpc>
              <a:spcBef>
                <a:spcPts val="1001"/>
              </a:spcBef>
              <a:buNone/>
              <a:tabLst>
                <a:tab algn="l" pos="0"/>
              </a:tabLst>
            </a:pPr>
            <a:r>
              <a:rPr b="1" lang="en-US" sz="1800" spc="-1" strike="noStrike">
                <a:solidFill>
                  <a:srgbClr val="000000"/>
                </a:solidFill>
                <a:latin typeface="Meiryo UI"/>
                <a:ea typeface="Meiryo UI"/>
              </a:rPr>
              <a:t>➊</a:t>
            </a:r>
            <a:r>
              <a:rPr b="1" lang="ja-JP" sz="1800" spc="-1" strike="noStrike">
                <a:solidFill>
                  <a:srgbClr val="000000"/>
                </a:solidFill>
                <a:latin typeface="Meiryo UI"/>
                <a:ea typeface="Meiryo UI"/>
              </a:rPr>
              <a:t>マイチケットから「顔認証情報の登録はこちら」を選択してください。</a:t>
            </a:r>
            <a:endParaRPr b="0" lang="en-US" sz="1800" spc="-1" strike="noStrike">
              <a:latin typeface="Arial"/>
            </a:endParaRPr>
          </a:p>
          <a:p>
            <a:pPr>
              <a:lnSpc>
                <a:spcPct val="90000"/>
              </a:lnSpc>
              <a:spcBef>
                <a:spcPts val="1001"/>
              </a:spcBef>
              <a:buNone/>
              <a:tabLst>
                <a:tab algn="l" pos="0"/>
              </a:tabLst>
            </a:pPr>
            <a:r>
              <a:rPr b="1" lang="en-US" sz="1800" spc="-1" strike="noStrike">
                <a:solidFill>
                  <a:srgbClr val="000000"/>
                </a:solidFill>
                <a:latin typeface="Meiryo UI"/>
                <a:ea typeface="Meiryo UI"/>
              </a:rPr>
              <a:t>➋</a:t>
            </a:r>
            <a:r>
              <a:rPr b="1" lang="ja-JP" sz="1800" spc="-1" strike="noStrike">
                <a:solidFill>
                  <a:srgbClr val="000000"/>
                </a:solidFill>
                <a:latin typeface="Meiryo UI"/>
                <a:ea typeface="Meiryo UI"/>
              </a:rPr>
              <a:t>個人情報の取り扱いに同意の上、顔画像の撮影に進んでください。（設定でカメラの利用許可が必要です）</a:t>
            </a:r>
            <a:endParaRPr b="0" lang="en-US" sz="1800" spc="-1" strike="noStrike">
              <a:latin typeface="Arial"/>
            </a:endParaRPr>
          </a:p>
          <a:p>
            <a:pPr>
              <a:lnSpc>
                <a:spcPct val="90000"/>
              </a:lnSpc>
              <a:spcBef>
                <a:spcPts val="1001"/>
              </a:spcBef>
              <a:buNone/>
              <a:tabLst>
                <a:tab algn="l" pos="0"/>
              </a:tabLst>
            </a:pPr>
            <a:r>
              <a:rPr b="1" lang="en-US" sz="1800" spc="-1" strike="noStrike">
                <a:solidFill>
                  <a:srgbClr val="000000"/>
                </a:solidFill>
                <a:latin typeface="Meiryo UI"/>
                <a:ea typeface="Meiryo UI"/>
              </a:rPr>
              <a:t>❸</a:t>
            </a:r>
            <a:r>
              <a:rPr b="1" lang="ja-JP" sz="1800" spc="-1" strike="noStrike">
                <a:solidFill>
                  <a:srgbClr val="000000"/>
                </a:solidFill>
                <a:latin typeface="Meiryo UI"/>
                <a:ea typeface="Meiryo UI"/>
              </a:rPr>
              <a:t>撮影した写真をご確認ください。</a:t>
            </a:r>
            <a:endParaRPr b="0" lang="en-US" sz="1800" spc="-1" strike="noStrike">
              <a:latin typeface="Arial"/>
            </a:endParaRPr>
          </a:p>
          <a:p>
            <a:pPr>
              <a:lnSpc>
                <a:spcPct val="90000"/>
              </a:lnSpc>
              <a:spcBef>
                <a:spcPts val="1001"/>
              </a:spcBef>
              <a:buNone/>
              <a:tabLst>
                <a:tab algn="l" pos="0"/>
              </a:tabLst>
            </a:pPr>
            <a:r>
              <a:rPr b="1" lang="en-US" sz="1800" spc="-1" strike="noStrike">
                <a:solidFill>
                  <a:srgbClr val="000000"/>
                </a:solidFill>
                <a:latin typeface="Meiryo UI"/>
                <a:ea typeface="Meiryo UI"/>
              </a:rPr>
              <a:t>❹</a:t>
            </a:r>
            <a:r>
              <a:rPr b="1" lang="ja-JP" sz="1800" spc="-1" strike="noStrike">
                <a:solidFill>
                  <a:srgbClr val="000000"/>
                </a:solidFill>
                <a:latin typeface="Meiryo UI"/>
                <a:ea typeface="Meiryo UI"/>
              </a:rPr>
              <a:t>必ず、「チケットサイトへ戻る」ボタンを押してください。スマホの戻るボタンは押さないでください。</a:t>
            </a:r>
            <a:endParaRPr b="0" lang="en-US" sz="1800" spc="-1" strike="noStrike">
              <a:latin typeface="Arial"/>
            </a:endParaRPr>
          </a:p>
        </p:txBody>
      </p:sp>
      <p:sp>
        <p:nvSpPr>
          <p:cNvPr id="170" name="PlaceHolder 3"/>
          <p:cNvSpPr>
            <a:spLocks noGrp="1"/>
          </p:cNvSpPr>
          <p:nvPr>
            <p:ph type="sldNum" idx="11"/>
          </p:nvPr>
        </p:nvSpPr>
        <p:spPr>
          <a:xfrm>
            <a:off x="9243720" y="6356520"/>
            <a:ext cx="2742120" cy="363960"/>
          </a:xfrm>
          <a:prstGeom prst="rect">
            <a:avLst/>
          </a:prstGeom>
          <a:noFill/>
          <a:ln w="0">
            <a:noFill/>
          </a:ln>
        </p:spPr>
        <p:txBody>
          <a:bodyPr lIns="90000" rIns="90000" tIns="45000" bIns="45000" anchor="ctr">
            <a:noAutofit/>
          </a:bodyPr>
          <a:lstStyle>
            <a:lvl1pPr algn="r">
              <a:lnSpc>
                <a:spcPct val="100000"/>
              </a:lnSpc>
              <a:buNone/>
              <a:defRPr b="0" lang="en-US" sz="1600" spc="-1" strike="noStrike">
                <a:solidFill>
                  <a:srgbClr val="787878"/>
                </a:solidFill>
                <a:latin typeface="Meiryo UI"/>
                <a:ea typeface="Meiryo UI"/>
              </a:defRPr>
            </a:lvl1pPr>
          </a:lstStyle>
          <a:p>
            <a:pPr algn="r">
              <a:lnSpc>
                <a:spcPct val="100000"/>
              </a:lnSpc>
              <a:buNone/>
            </a:pPr>
            <a:fld id="{B9FE68EC-5303-46BA-A098-6E50FD29E5A4}" type="slidenum">
              <a:rPr b="0" lang="en-US" sz="1600" spc="-1" strike="noStrike">
                <a:solidFill>
                  <a:srgbClr val="787878"/>
                </a:solidFill>
                <a:latin typeface="Meiryo UI"/>
                <a:ea typeface="Meiryo UI"/>
              </a:rPr>
              <a:t>&lt;番号&gt;</a:t>
            </a:fld>
            <a:endParaRPr b="0" lang="en-US" sz="1600" spc="-1" strike="noStrike">
              <a:latin typeface="游明朝"/>
            </a:endParaRPr>
          </a:p>
        </p:txBody>
      </p:sp>
      <p:pic>
        <p:nvPicPr>
          <p:cNvPr id="171" name="図 13" descr=""/>
          <p:cNvPicPr/>
          <p:nvPr/>
        </p:nvPicPr>
        <p:blipFill>
          <a:blip r:embed="rId3"/>
          <a:stretch/>
        </p:blipFill>
        <p:spPr>
          <a:xfrm>
            <a:off x="3021480" y="4794120"/>
            <a:ext cx="220680" cy="375840"/>
          </a:xfrm>
          <a:prstGeom prst="rect">
            <a:avLst/>
          </a:prstGeom>
          <a:ln w="0">
            <a:noFill/>
          </a:ln>
        </p:spPr>
      </p:pic>
      <p:sp>
        <p:nvSpPr>
          <p:cNvPr id="172" name="四角形: 角を丸くする 7"/>
          <p:cNvSpPr/>
          <p:nvPr/>
        </p:nvSpPr>
        <p:spPr>
          <a:xfrm>
            <a:off x="889560" y="3129120"/>
            <a:ext cx="1680120" cy="3536280"/>
          </a:xfrm>
          <a:prstGeom prst="roundRect">
            <a:avLst>
              <a:gd name="adj" fmla="val 6540"/>
            </a:avLst>
          </a:prstGeom>
          <a:noFill/>
          <a:ln w="57150">
            <a:solidFill>
              <a:srgbClr val="000000"/>
            </a:solidFill>
          </a:ln>
        </p:spPr>
        <p:style>
          <a:lnRef idx="2">
            <a:schemeClr val="accent1">
              <a:shade val="15000"/>
            </a:schemeClr>
          </a:lnRef>
          <a:fillRef idx="1">
            <a:schemeClr val="accent1"/>
          </a:fillRef>
          <a:effectRef idx="0">
            <a:schemeClr val="accent1"/>
          </a:effectRef>
          <a:fontRef idx="minor"/>
        </p:style>
      </p:sp>
      <p:sp>
        <p:nvSpPr>
          <p:cNvPr id="173" name="四角形: 角を丸くする 12"/>
          <p:cNvSpPr/>
          <p:nvPr/>
        </p:nvSpPr>
        <p:spPr>
          <a:xfrm>
            <a:off x="3722760" y="3141000"/>
            <a:ext cx="1680120" cy="3536280"/>
          </a:xfrm>
          <a:prstGeom prst="roundRect">
            <a:avLst>
              <a:gd name="adj" fmla="val 6540"/>
            </a:avLst>
          </a:prstGeom>
          <a:noFill/>
          <a:ln w="57150">
            <a:solidFill>
              <a:srgbClr val="000000"/>
            </a:solidFill>
          </a:ln>
        </p:spPr>
        <p:style>
          <a:lnRef idx="2">
            <a:schemeClr val="accent1">
              <a:shade val="15000"/>
            </a:schemeClr>
          </a:lnRef>
          <a:fillRef idx="1">
            <a:schemeClr val="accent1"/>
          </a:fillRef>
          <a:effectRef idx="0">
            <a:schemeClr val="accent1"/>
          </a:effectRef>
          <a:fontRef idx="minor"/>
        </p:style>
      </p:sp>
      <p:pic>
        <p:nvPicPr>
          <p:cNvPr id="174" name="図 17" descr=""/>
          <p:cNvPicPr/>
          <p:nvPr/>
        </p:nvPicPr>
        <p:blipFill>
          <a:blip r:embed="rId4"/>
          <a:stretch/>
        </p:blipFill>
        <p:spPr>
          <a:xfrm>
            <a:off x="5909760" y="4781880"/>
            <a:ext cx="220680" cy="375840"/>
          </a:xfrm>
          <a:prstGeom prst="rect">
            <a:avLst/>
          </a:prstGeom>
          <a:ln w="0">
            <a:noFill/>
          </a:ln>
        </p:spPr>
      </p:pic>
      <p:pic>
        <p:nvPicPr>
          <p:cNvPr id="175" name="図 26" descr=""/>
          <p:cNvPicPr/>
          <p:nvPr/>
        </p:nvPicPr>
        <p:blipFill>
          <a:blip r:embed="rId5"/>
          <a:stretch/>
        </p:blipFill>
        <p:spPr>
          <a:xfrm>
            <a:off x="8999280" y="4781880"/>
            <a:ext cx="220680" cy="375840"/>
          </a:xfrm>
          <a:prstGeom prst="rect">
            <a:avLst/>
          </a:prstGeom>
          <a:ln w="0">
            <a:noFill/>
          </a:ln>
        </p:spPr>
      </p:pic>
      <p:grpSp>
        <p:nvGrpSpPr>
          <p:cNvPr id="176" name="グループ化 31"/>
          <p:cNvGrpSpPr/>
          <p:nvPr/>
        </p:nvGrpSpPr>
        <p:grpSpPr>
          <a:xfrm>
            <a:off x="834480" y="2829600"/>
            <a:ext cx="314280" cy="217440"/>
            <a:chOff x="834480" y="2829600"/>
            <a:chExt cx="314280" cy="217440"/>
          </a:xfrm>
        </p:grpSpPr>
        <p:sp>
          <p:nvSpPr>
            <p:cNvPr id="177" name="四角形: 角を丸くする 32"/>
            <p:cNvSpPr/>
            <p:nvPr/>
          </p:nvSpPr>
          <p:spPr>
            <a:xfrm>
              <a:off x="834480" y="2829600"/>
              <a:ext cx="314280" cy="217440"/>
            </a:xfrm>
            <a:prstGeom prst="roundRect">
              <a:avLst>
                <a:gd name="adj" fmla="val 16667"/>
              </a:avLst>
            </a:prstGeom>
            <a:solidFill>
              <a:srgbClr val="0068b7"/>
            </a:solidFill>
            <a:ln>
              <a:solidFill>
                <a:srgbClr val="0068b7"/>
              </a:solidFill>
            </a:ln>
          </p:spPr>
          <p:style>
            <a:lnRef idx="2">
              <a:schemeClr val="accent1">
                <a:shade val="15000"/>
              </a:schemeClr>
            </a:lnRef>
            <a:fillRef idx="1">
              <a:schemeClr val="accent1"/>
            </a:fillRef>
            <a:effectRef idx="0">
              <a:schemeClr val="accent1"/>
            </a:effectRef>
            <a:fontRef idx="minor"/>
          </p:style>
        </p:sp>
        <p:sp>
          <p:nvSpPr>
            <p:cNvPr id="178" name="正方形/長方形 33"/>
            <p:cNvSpPr/>
            <p:nvPr/>
          </p:nvSpPr>
          <p:spPr>
            <a:xfrm>
              <a:off x="930600" y="2938680"/>
              <a:ext cx="218160" cy="108000"/>
            </a:xfrm>
            <a:prstGeom prst="rect">
              <a:avLst/>
            </a:prstGeom>
            <a:solidFill>
              <a:srgbClr val="0068b7"/>
            </a:solidFill>
            <a:ln>
              <a:solidFill>
                <a:srgbClr val="0068b7"/>
              </a:solidFill>
            </a:ln>
          </p:spPr>
          <p:style>
            <a:lnRef idx="2">
              <a:schemeClr val="accent1">
                <a:shade val="15000"/>
              </a:schemeClr>
            </a:lnRef>
            <a:fillRef idx="1">
              <a:schemeClr val="accent1"/>
            </a:fillRef>
            <a:effectRef idx="0">
              <a:schemeClr val="accent1"/>
            </a:effectRef>
            <a:fontRef idx="minor"/>
          </p:style>
        </p:sp>
      </p:grpSp>
      <p:sp>
        <p:nvSpPr>
          <p:cNvPr id="179" name="テキスト ボックス 36"/>
          <p:cNvSpPr/>
          <p:nvPr/>
        </p:nvSpPr>
        <p:spPr>
          <a:xfrm>
            <a:off x="850680" y="2811960"/>
            <a:ext cx="314280" cy="24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ja-JP" sz="1050" spc="-1" strike="noStrike">
                <a:solidFill>
                  <a:srgbClr val="ffffff"/>
                </a:solidFill>
                <a:latin typeface="Meiryo UI"/>
                <a:ea typeface="Meiryo UI"/>
              </a:rPr>
              <a:t>１</a:t>
            </a:r>
            <a:endParaRPr b="0" lang="en-US" sz="1050" spc="-1" strike="noStrike">
              <a:latin typeface="Arial"/>
            </a:endParaRPr>
          </a:p>
        </p:txBody>
      </p:sp>
      <p:grpSp>
        <p:nvGrpSpPr>
          <p:cNvPr id="180" name="グループ化 37"/>
          <p:cNvGrpSpPr/>
          <p:nvPr/>
        </p:nvGrpSpPr>
        <p:grpSpPr>
          <a:xfrm>
            <a:off x="3706560" y="2811960"/>
            <a:ext cx="314640" cy="217440"/>
            <a:chOff x="3706560" y="2811960"/>
            <a:chExt cx="314640" cy="217440"/>
          </a:xfrm>
        </p:grpSpPr>
        <p:sp>
          <p:nvSpPr>
            <p:cNvPr id="181" name="四角形: 角を丸くする 38"/>
            <p:cNvSpPr/>
            <p:nvPr/>
          </p:nvSpPr>
          <p:spPr>
            <a:xfrm>
              <a:off x="3706560" y="2811960"/>
              <a:ext cx="314280" cy="217440"/>
            </a:xfrm>
            <a:prstGeom prst="roundRect">
              <a:avLst>
                <a:gd name="adj" fmla="val 16667"/>
              </a:avLst>
            </a:prstGeom>
            <a:solidFill>
              <a:srgbClr val="0068b7"/>
            </a:solidFill>
            <a:ln>
              <a:solidFill>
                <a:srgbClr val="0068b7"/>
              </a:solidFill>
            </a:ln>
          </p:spPr>
          <p:style>
            <a:lnRef idx="2">
              <a:schemeClr val="accent1">
                <a:shade val="15000"/>
              </a:schemeClr>
            </a:lnRef>
            <a:fillRef idx="1">
              <a:schemeClr val="accent1"/>
            </a:fillRef>
            <a:effectRef idx="0">
              <a:schemeClr val="accent1"/>
            </a:effectRef>
            <a:fontRef idx="minor"/>
          </p:style>
        </p:sp>
        <p:sp>
          <p:nvSpPr>
            <p:cNvPr id="182" name="正方形/長方形 39"/>
            <p:cNvSpPr/>
            <p:nvPr/>
          </p:nvSpPr>
          <p:spPr>
            <a:xfrm>
              <a:off x="3803040" y="2921040"/>
              <a:ext cx="218160" cy="108000"/>
            </a:xfrm>
            <a:prstGeom prst="rect">
              <a:avLst/>
            </a:prstGeom>
            <a:solidFill>
              <a:srgbClr val="0068b7"/>
            </a:solidFill>
            <a:ln>
              <a:solidFill>
                <a:srgbClr val="0068b7"/>
              </a:solidFill>
            </a:ln>
          </p:spPr>
          <p:style>
            <a:lnRef idx="2">
              <a:schemeClr val="accent1">
                <a:shade val="15000"/>
              </a:schemeClr>
            </a:lnRef>
            <a:fillRef idx="1">
              <a:schemeClr val="accent1"/>
            </a:fillRef>
            <a:effectRef idx="0">
              <a:schemeClr val="accent1"/>
            </a:effectRef>
            <a:fontRef idx="minor"/>
          </p:style>
        </p:sp>
      </p:grpSp>
      <p:sp>
        <p:nvSpPr>
          <p:cNvPr id="183" name="テキスト ボックス 40"/>
          <p:cNvSpPr/>
          <p:nvPr/>
        </p:nvSpPr>
        <p:spPr>
          <a:xfrm>
            <a:off x="3722760" y="2793960"/>
            <a:ext cx="314280" cy="24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ja-JP" sz="1050" spc="-1" strike="noStrike">
                <a:solidFill>
                  <a:srgbClr val="ffffff"/>
                </a:solidFill>
                <a:latin typeface="Meiryo UI"/>
                <a:ea typeface="Meiryo UI"/>
              </a:rPr>
              <a:t>２</a:t>
            </a:r>
            <a:endParaRPr b="0" lang="en-US" sz="1050" spc="-1" strike="noStrike">
              <a:latin typeface="Arial"/>
            </a:endParaRPr>
          </a:p>
        </p:txBody>
      </p:sp>
      <p:grpSp>
        <p:nvGrpSpPr>
          <p:cNvPr id="184" name="グループ化 41"/>
          <p:cNvGrpSpPr/>
          <p:nvPr/>
        </p:nvGrpSpPr>
        <p:grpSpPr>
          <a:xfrm>
            <a:off x="6546240" y="2811960"/>
            <a:ext cx="314280" cy="217440"/>
            <a:chOff x="6546240" y="2811960"/>
            <a:chExt cx="314280" cy="217440"/>
          </a:xfrm>
        </p:grpSpPr>
        <p:sp>
          <p:nvSpPr>
            <p:cNvPr id="185" name="四角形: 角を丸くする 42"/>
            <p:cNvSpPr/>
            <p:nvPr/>
          </p:nvSpPr>
          <p:spPr>
            <a:xfrm>
              <a:off x="6546240" y="2811960"/>
              <a:ext cx="314280" cy="217440"/>
            </a:xfrm>
            <a:prstGeom prst="roundRect">
              <a:avLst>
                <a:gd name="adj" fmla="val 16667"/>
              </a:avLst>
            </a:prstGeom>
            <a:solidFill>
              <a:srgbClr val="0068b7"/>
            </a:solidFill>
            <a:ln>
              <a:solidFill>
                <a:srgbClr val="0068b7"/>
              </a:solidFill>
            </a:ln>
          </p:spPr>
          <p:style>
            <a:lnRef idx="2">
              <a:schemeClr val="accent1">
                <a:shade val="15000"/>
              </a:schemeClr>
            </a:lnRef>
            <a:fillRef idx="1">
              <a:schemeClr val="accent1"/>
            </a:fillRef>
            <a:effectRef idx="0">
              <a:schemeClr val="accent1"/>
            </a:effectRef>
            <a:fontRef idx="minor"/>
          </p:style>
        </p:sp>
        <p:sp>
          <p:nvSpPr>
            <p:cNvPr id="186" name="正方形/長方形 43"/>
            <p:cNvSpPr/>
            <p:nvPr/>
          </p:nvSpPr>
          <p:spPr>
            <a:xfrm>
              <a:off x="6642360" y="2921040"/>
              <a:ext cx="218160" cy="108000"/>
            </a:xfrm>
            <a:prstGeom prst="rect">
              <a:avLst/>
            </a:prstGeom>
            <a:solidFill>
              <a:srgbClr val="0068b7"/>
            </a:solidFill>
            <a:ln>
              <a:solidFill>
                <a:srgbClr val="0068b7"/>
              </a:solidFill>
            </a:ln>
          </p:spPr>
          <p:style>
            <a:lnRef idx="2">
              <a:schemeClr val="accent1">
                <a:shade val="15000"/>
              </a:schemeClr>
            </a:lnRef>
            <a:fillRef idx="1">
              <a:schemeClr val="accent1"/>
            </a:fillRef>
            <a:effectRef idx="0">
              <a:schemeClr val="accent1"/>
            </a:effectRef>
            <a:fontRef idx="minor"/>
          </p:style>
        </p:sp>
      </p:grpSp>
      <p:sp>
        <p:nvSpPr>
          <p:cNvPr id="187" name="テキスト ボックス 44"/>
          <p:cNvSpPr/>
          <p:nvPr/>
        </p:nvSpPr>
        <p:spPr>
          <a:xfrm>
            <a:off x="6562440" y="2793960"/>
            <a:ext cx="314280" cy="24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1050" spc="-1" strike="noStrike">
                <a:solidFill>
                  <a:srgbClr val="ffffff"/>
                </a:solidFill>
                <a:latin typeface="Meiryo UI"/>
                <a:ea typeface="Meiryo UI"/>
              </a:rPr>
              <a:t>3</a:t>
            </a:r>
            <a:endParaRPr b="0" lang="en-US" sz="1050" spc="-1" strike="noStrike">
              <a:latin typeface="Arial"/>
            </a:endParaRPr>
          </a:p>
        </p:txBody>
      </p:sp>
      <p:grpSp>
        <p:nvGrpSpPr>
          <p:cNvPr id="188" name="グループ化 45"/>
          <p:cNvGrpSpPr/>
          <p:nvPr/>
        </p:nvGrpSpPr>
        <p:grpSpPr>
          <a:xfrm>
            <a:off x="9617760" y="2811960"/>
            <a:ext cx="314280" cy="217440"/>
            <a:chOff x="9617760" y="2811960"/>
            <a:chExt cx="314280" cy="217440"/>
          </a:xfrm>
        </p:grpSpPr>
        <p:sp>
          <p:nvSpPr>
            <p:cNvPr id="189" name="四角形: 角を丸くする 46"/>
            <p:cNvSpPr/>
            <p:nvPr/>
          </p:nvSpPr>
          <p:spPr>
            <a:xfrm>
              <a:off x="9617760" y="2811960"/>
              <a:ext cx="314280" cy="217440"/>
            </a:xfrm>
            <a:prstGeom prst="roundRect">
              <a:avLst>
                <a:gd name="adj" fmla="val 16667"/>
              </a:avLst>
            </a:prstGeom>
            <a:solidFill>
              <a:srgbClr val="0068b7"/>
            </a:solidFill>
            <a:ln>
              <a:solidFill>
                <a:srgbClr val="0068b7"/>
              </a:solidFill>
            </a:ln>
          </p:spPr>
          <p:style>
            <a:lnRef idx="2">
              <a:schemeClr val="accent1">
                <a:shade val="15000"/>
              </a:schemeClr>
            </a:lnRef>
            <a:fillRef idx="1">
              <a:schemeClr val="accent1"/>
            </a:fillRef>
            <a:effectRef idx="0">
              <a:schemeClr val="accent1"/>
            </a:effectRef>
            <a:fontRef idx="minor"/>
          </p:style>
        </p:sp>
        <p:sp>
          <p:nvSpPr>
            <p:cNvPr id="190" name="正方形/長方形 47"/>
            <p:cNvSpPr/>
            <p:nvPr/>
          </p:nvSpPr>
          <p:spPr>
            <a:xfrm>
              <a:off x="9713880" y="2921040"/>
              <a:ext cx="218160" cy="108000"/>
            </a:xfrm>
            <a:prstGeom prst="rect">
              <a:avLst/>
            </a:prstGeom>
            <a:solidFill>
              <a:srgbClr val="0068b7"/>
            </a:solidFill>
            <a:ln>
              <a:solidFill>
                <a:srgbClr val="0068b7"/>
              </a:solidFill>
            </a:ln>
          </p:spPr>
          <p:style>
            <a:lnRef idx="2">
              <a:schemeClr val="accent1">
                <a:shade val="15000"/>
              </a:schemeClr>
            </a:lnRef>
            <a:fillRef idx="1">
              <a:schemeClr val="accent1"/>
            </a:fillRef>
            <a:effectRef idx="0">
              <a:schemeClr val="accent1"/>
            </a:effectRef>
            <a:fontRef idx="minor"/>
          </p:style>
        </p:sp>
      </p:grpSp>
      <p:sp>
        <p:nvSpPr>
          <p:cNvPr id="191" name="テキスト ボックス 48"/>
          <p:cNvSpPr/>
          <p:nvPr/>
        </p:nvSpPr>
        <p:spPr>
          <a:xfrm>
            <a:off x="9633960" y="2793960"/>
            <a:ext cx="314280" cy="24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1050" spc="-1" strike="noStrike">
                <a:solidFill>
                  <a:srgbClr val="ffffff"/>
                </a:solidFill>
                <a:latin typeface="Meiryo UI"/>
                <a:ea typeface="Meiryo UI"/>
              </a:rPr>
              <a:t>4</a:t>
            </a:r>
            <a:endParaRPr b="0" lang="en-US" sz="1050" spc="-1" strike="noStrike">
              <a:latin typeface="Arial"/>
            </a:endParaRPr>
          </a:p>
        </p:txBody>
      </p:sp>
      <p:pic>
        <p:nvPicPr>
          <p:cNvPr id="192" name="図 15" descr=""/>
          <p:cNvPicPr/>
          <p:nvPr/>
        </p:nvPicPr>
        <p:blipFill>
          <a:blip r:embed="rId6"/>
          <a:stretch/>
        </p:blipFill>
        <p:spPr>
          <a:xfrm>
            <a:off x="6608160" y="3101040"/>
            <a:ext cx="1655280" cy="3509280"/>
          </a:xfrm>
          <a:prstGeom prst="rect">
            <a:avLst/>
          </a:prstGeom>
          <a:ln w="0">
            <a:noFill/>
          </a:ln>
        </p:spPr>
      </p:pic>
      <p:sp>
        <p:nvSpPr>
          <p:cNvPr id="193" name="四角形: 角を丸くする 19"/>
          <p:cNvSpPr/>
          <p:nvPr/>
        </p:nvSpPr>
        <p:spPr>
          <a:xfrm>
            <a:off x="6611400" y="3129120"/>
            <a:ext cx="1680120" cy="3536280"/>
          </a:xfrm>
          <a:prstGeom prst="roundRect">
            <a:avLst>
              <a:gd name="adj" fmla="val 6540"/>
            </a:avLst>
          </a:prstGeom>
          <a:noFill/>
          <a:ln w="57150">
            <a:solidFill>
              <a:srgbClr val="000000"/>
            </a:solidFill>
          </a:ln>
        </p:spPr>
        <p:style>
          <a:lnRef idx="2">
            <a:schemeClr val="accent1">
              <a:shade val="15000"/>
            </a:schemeClr>
          </a:lnRef>
          <a:fillRef idx="1">
            <a:schemeClr val="accent1"/>
          </a:fillRef>
          <a:effectRef idx="0">
            <a:schemeClr val="accent1"/>
          </a:effectRef>
          <a:fontRef idx="minor"/>
        </p:style>
      </p:sp>
      <p:pic>
        <p:nvPicPr>
          <p:cNvPr id="194" name="図 20" descr=""/>
          <p:cNvPicPr/>
          <p:nvPr/>
        </p:nvPicPr>
        <p:blipFill>
          <a:blip r:embed="rId7"/>
          <a:stretch/>
        </p:blipFill>
        <p:spPr>
          <a:xfrm>
            <a:off x="9713880" y="3081600"/>
            <a:ext cx="1655280" cy="3509280"/>
          </a:xfrm>
          <a:prstGeom prst="rect">
            <a:avLst/>
          </a:prstGeom>
          <a:ln w="0">
            <a:noFill/>
          </a:ln>
        </p:spPr>
      </p:pic>
      <p:sp>
        <p:nvSpPr>
          <p:cNvPr id="195" name="四角形: 角を丸くする 23"/>
          <p:cNvSpPr/>
          <p:nvPr/>
        </p:nvSpPr>
        <p:spPr>
          <a:xfrm>
            <a:off x="9717120" y="3109680"/>
            <a:ext cx="1680120" cy="3536280"/>
          </a:xfrm>
          <a:prstGeom prst="roundRect">
            <a:avLst>
              <a:gd name="adj" fmla="val 6540"/>
            </a:avLst>
          </a:prstGeom>
          <a:noFill/>
          <a:ln w="57150">
            <a:solidFill>
              <a:srgbClr val="000000"/>
            </a:solidFill>
          </a:ln>
        </p:spPr>
        <p:style>
          <a:lnRef idx="2">
            <a:schemeClr val="accent1">
              <a:shade val="15000"/>
            </a:schemeClr>
          </a:lnRef>
          <a:fillRef idx="1">
            <a:schemeClr val="accent1"/>
          </a:fillRef>
          <a:effectRef idx="0">
            <a:schemeClr val="accent1"/>
          </a:effectRef>
          <a:fontRef idx="minor"/>
        </p:style>
      </p:sp>
      <p:sp>
        <p:nvSpPr>
          <p:cNvPr id="196" name="矢印: 右 24"/>
          <p:cNvSpPr/>
          <p:nvPr/>
        </p:nvSpPr>
        <p:spPr>
          <a:xfrm>
            <a:off x="9499680" y="6258960"/>
            <a:ext cx="395640" cy="436320"/>
          </a:xfrm>
          <a:prstGeom prst="rightArrow">
            <a:avLst>
              <a:gd name="adj1" fmla="val 50000"/>
              <a:gd name="adj2" fmla="val 5000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p:style>
      </p:sp>
      <p:sp>
        <p:nvSpPr>
          <p:cNvPr id="197" name="テキスト ボックス 25"/>
          <p:cNvSpPr/>
          <p:nvPr/>
        </p:nvSpPr>
        <p:spPr>
          <a:xfrm>
            <a:off x="4368960" y="2092320"/>
            <a:ext cx="5701320" cy="545400"/>
          </a:xfrm>
          <a:prstGeom prst="rect">
            <a:avLst/>
          </a:prstGeom>
          <a:noFill/>
          <a:ln w="12700">
            <a:solidFill>
              <a:srgbClr val="000000"/>
            </a:solidFill>
            <a:miter/>
          </a:ln>
        </p:spPr>
        <p:style>
          <a:lnRef idx="0"/>
          <a:fillRef idx="0"/>
          <a:effectRef idx="0"/>
          <a:fontRef idx="minor"/>
        </p:style>
        <p:txBody>
          <a:bodyPr numCol="1" spcCol="38160" horzOverflow="overflow" vertOverflow="overflow" lIns="45720" rIns="45720" tIns="45000" bIns="45000" anchor="t">
            <a:spAutoFit/>
          </a:bodyPr>
          <a:p>
            <a:pPr>
              <a:lnSpc>
                <a:spcPct val="107000"/>
              </a:lnSpc>
              <a:buNone/>
            </a:pPr>
            <a:r>
              <a:rPr b="0" lang="en-US" sz="1400" spc="-1" strike="noStrike">
                <a:solidFill>
                  <a:srgbClr val="ff0000"/>
                </a:solidFill>
                <a:latin typeface="游明朝"/>
                <a:ea typeface="Meiryo UI"/>
              </a:rPr>
              <a:t>※</a:t>
            </a:r>
            <a:r>
              <a:rPr b="1" lang="ja-JP" sz="1400" spc="-1" strike="noStrike">
                <a:solidFill>
                  <a:srgbClr val="ff0000"/>
                </a:solidFill>
                <a:latin typeface="游明朝"/>
                <a:ea typeface="Meiryo UI"/>
              </a:rPr>
              <a:t>顔認証登録は、途中でブラウザの“戻るボタン”や“ホームボタン”で戻ると、</a:t>
            </a:r>
            <a:endParaRPr b="0" lang="en-US" sz="1400" spc="-1" strike="noStrike">
              <a:latin typeface="Arial"/>
            </a:endParaRPr>
          </a:p>
          <a:p>
            <a:pPr>
              <a:lnSpc>
                <a:spcPct val="107000"/>
              </a:lnSpc>
              <a:buNone/>
            </a:pPr>
            <a:r>
              <a:rPr b="1" lang="ja-JP" sz="1400" spc="-1" strike="noStrike">
                <a:solidFill>
                  <a:srgbClr val="ff0000"/>
                </a:solidFill>
                <a:latin typeface="游明朝"/>
                <a:ea typeface="Meiryo UI"/>
              </a:rPr>
              <a:t>　　エラーが発生し、“</a:t>
            </a:r>
            <a:r>
              <a:rPr b="1" lang="en-US" sz="1400" spc="-1" strike="noStrike">
                <a:solidFill>
                  <a:srgbClr val="ff0000"/>
                </a:solidFill>
                <a:latin typeface="游明朝"/>
                <a:ea typeface="Meiryo UI"/>
              </a:rPr>
              <a:t>30</a:t>
            </a:r>
            <a:r>
              <a:rPr b="1" lang="ja-JP" sz="1400" spc="-1" strike="noStrike">
                <a:solidFill>
                  <a:srgbClr val="ff0000"/>
                </a:solidFill>
                <a:latin typeface="游明朝"/>
                <a:ea typeface="Meiryo UI"/>
              </a:rPr>
              <a:t>分間ロック”されてしまいます。</a:t>
            </a:r>
            <a:endParaRPr b="0" lang="en-US" sz="1400" spc="-1" strike="noStrike">
              <a:latin typeface="Arial"/>
            </a:endParaRPr>
          </a:p>
        </p:txBody>
      </p:sp>
      <p:sp>
        <p:nvSpPr>
          <p:cNvPr id="198" name="テキスト ボックス 27"/>
          <p:cNvSpPr/>
          <p:nvPr/>
        </p:nvSpPr>
        <p:spPr>
          <a:xfrm>
            <a:off x="4336920" y="1331640"/>
            <a:ext cx="5765760" cy="317520"/>
          </a:xfrm>
          <a:prstGeom prst="rect">
            <a:avLst/>
          </a:prstGeom>
          <a:noFill/>
          <a:ln w="12700">
            <a:solidFill>
              <a:srgbClr val="000000"/>
            </a:solidFill>
            <a:miter/>
          </a:ln>
        </p:spPr>
        <p:style>
          <a:lnRef idx="0"/>
          <a:fillRef idx="0"/>
          <a:effectRef idx="0"/>
          <a:fontRef idx="minor"/>
        </p:style>
        <p:txBody>
          <a:bodyPr numCol="1" spcCol="38160" horzOverflow="overflow" vertOverflow="overflow" lIns="45720" rIns="45720" tIns="45000" bIns="45000" anchor="t">
            <a:spAutoFit/>
          </a:bodyPr>
          <a:p>
            <a:pPr>
              <a:lnSpc>
                <a:spcPct val="107000"/>
              </a:lnSpc>
              <a:buNone/>
            </a:pPr>
            <a:r>
              <a:rPr b="0" lang="en-US" sz="1400" spc="-1" strike="noStrike">
                <a:solidFill>
                  <a:srgbClr val="ff0000"/>
                </a:solidFill>
                <a:latin typeface="游明朝"/>
                <a:ea typeface="Meiryo UI"/>
              </a:rPr>
              <a:t>※</a:t>
            </a:r>
            <a:r>
              <a:rPr b="1" lang="ja-JP" sz="1400" spc="-1" strike="noStrike">
                <a:solidFill>
                  <a:srgbClr val="ff0000"/>
                </a:solidFill>
                <a:latin typeface="游明朝"/>
                <a:ea typeface="Meiryo UI"/>
              </a:rPr>
              <a:t>別の顔を登録された場合、お申し出から削除までに</a:t>
            </a:r>
            <a:r>
              <a:rPr b="1" lang="en-US" sz="1400" spc="-1" strike="noStrike">
                <a:solidFill>
                  <a:srgbClr val="ff0000"/>
                </a:solidFill>
                <a:latin typeface="游明朝"/>
                <a:ea typeface="Meiryo UI"/>
              </a:rPr>
              <a:t>2</a:t>
            </a:r>
            <a:r>
              <a:rPr b="1" lang="ja-JP" sz="1400" spc="-1" strike="noStrike">
                <a:solidFill>
                  <a:srgbClr val="ff0000"/>
                </a:solidFill>
                <a:latin typeface="游明朝"/>
                <a:ea typeface="Meiryo UI"/>
              </a:rPr>
              <a:t>～</a:t>
            </a:r>
            <a:r>
              <a:rPr b="1" lang="en-US" sz="1400" spc="-1" strike="noStrike">
                <a:solidFill>
                  <a:srgbClr val="ff0000"/>
                </a:solidFill>
                <a:latin typeface="游明朝"/>
                <a:ea typeface="Meiryo UI"/>
              </a:rPr>
              <a:t>3</a:t>
            </a:r>
            <a:r>
              <a:rPr b="1" lang="ja-JP" sz="1400" spc="-1" strike="noStrike">
                <a:solidFill>
                  <a:srgbClr val="ff0000"/>
                </a:solidFill>
                <a:latin typeface="游明朝"/>
                <a:ea typeface="Meiryo UI"/>
              </a:rPr>
              <a:t>週間かかります。</a:t>
            </a:r>
            <a:endParaRPr b="0" lang="en-US" sz="1400" spc="-1" strike="noStrike">
              <a:latin typeface="Arial"/>
            </a:endParaRPr>
          </a:p>
        </p:txBody>
      </p:sp>
      <p:pic>
        <p:nvPicPr>
          <p:cNvPr id="199" name="図 11" descr=""/>
          <p:cNvPicPr/>
          <p:nvPr/>
        </p:nvPicPr>
        <p:blipFill>
          <a:blip r:embed="rId8"/>
          <a:stretch/>
        </p:blipFill>
        <p:spPr>
          <a:xfrm>
            <a:off x="6988320" y="3933360"/>
            <a:ext cx="901080" cy="1089360"/>
          </a:xfrm>
          <a:prstGeom prst="rect">
            <a:avLst/>
          </a:prstGeom>
          <a:ln w="0">
            <a:noFill/>
          </a:ln>
        </p:spPr>
      </p:pic>
      <p:pic>
        <p:nvPicPr>
          <p:cNvPr id="200" name="図 14" descr=""/>
          <p:cNvPicPr/>
          <p:nvPr/>
        </p:nvPicPr>
        <p:blipFill>
          <a:blip r:embed="rId9"/>
          <a:stretch/>
        </p:blipFill>
        <p:spPr>
          <a:xfrm>
            <a:off x="10071360" y="3891960"/>
            <a:ext cx="901080" cy="108936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1" name="図 34" descr=""/>
          <p:cNvPicPr/>
          <p:nvPr/>
        </p:nvPicPr>
        <p:blipFill>
          <a:blip r:embed="rId1"/>
          <a:stretch/>
        </p:blipFill>
        <p:spPr>
          <a:xfrm>
            <a:off x="7658280" y="2743920"/>
            <a:ext cx="1682280" cy="3467520"/>
          </a:xfrm>
          <a:prstGeom prst="rect">
            <a:avLst/>
          </a:prstGeom>
          <a:ln w="0">
            <a:noFill/>
          </a:ln>
        </p:spPr>
      </p:pic>
      <p:pic>
        <p:nvPicPr>
          <p:cNvPr id="202" name="図 25" descr=""/>
          <p:cNvPicPr/>
          <p:nvPr/>
        </p:nvPicPr>
        <p:blipFill>
          <a:blip r:embed="rId2"/>
          <a:stretch/>
        </p:blipFill>
        <p:spPr>
          <a:xfrm>
            <a:off x="5337720" y="2787120"/>
            <a:ext cx="1655280" cy="3509280"/>
          </a:xfrm>
          <a:prstGeom prst="rect">
            <a:avLst/>
          </a:prstGeom>
          <a:ln w="0">
            <a:noFill/>
          </a:ln>
        </p:spPr>
      </p:pic>
      <p:sp>
        <p:nvSpPr>
          <p:cNvPr id="203" name="PlaceHolder 1"/>
          <p:cNvSpPr>
            <a:spLocks noGrp="1"/>
          </p:cNvSpPr>
          <p:nvPr>
            <p:ph type="title"/>
          </p:nvPr>
        </p:nvSpPr>
        <p:spPr>
          <a:xfrm>
            <a:off x="556560" y="195480"/>
            <a:ext cx="11429280" cy="358920"/>
          </a:xfrm>
          <a:prstGeom prst="rect">
            <a:avLst/>
          </a:prstGeom>
          <a:noFill/>
          <a:ln w="0">
            <a:noFill/>
          </a:ln>
        </p:spPr>
        <p:txBody>
          <a:bodyPr lIns="90000" rIns="90000" tIns="45000" bIns="45000" anchor="ctr">
            <a:noAutofit/>
          </a:bodyPr>
          <a:p>
            <a:pPr>
              <a:lnSpc>
                <a:spcPct val="90000"/>
              </a:lnSpc>
              <a:buNone/>
            </a:pPr>
            <a:r>
              <a:rPr b="0" lang="ja-JP" sz="2400" spc="-1" strike="noStrike">
                <a:solidFill>
                  <a:srgbClr val="000000"/>
                </a:solidFill>
                <a:latin typeface="Meiryo UI"/>
                <a:ea typeface="Meiryo UI"/>
              </a:rPr>
              <a:t>４　来場日時予約</a:t>
            </a:r>
            <a:endParaRPr b="0" lang="en-US" sz="2400" spc="-1" strike="noStrike">
              <a:latin typeface="Arial"/>
            </a:endParaRPr>
          </a:p>
        </p:txBody>
      </p:sp>
      <p:sp>
        <p:nvSpPr>
          <p:cNvPr id="204" name="PlaceHolder 2"/>
          <p:cNvSpPr>
            <a:spLocks noGrp="1"/>
          </p:cNvSpPr>
          <p:nvPr>
            <p:ph type="subTitle"/>
          </p:nvPr>
        </p:nvSpPr>
        <p:spPr>
          <a:xfrm>
            <a:off x="495000" y="659520"/>
            <a:ext cx="11572560" cy="1335960"/>
          </a:xfrm>
          <a:prstGeom prst="rect">
            <a:avLst/>
          </a:prstGeom>
          <a:noFill/>
          <a:ln w="0">
            <a:noFill/>
          </a:ln>
        </p:spPr>
        <p:txBody>
          <a:bodyPr lIns="0" rIns="0" tIns="0" bIns="0" anchor="ctr">
            <a:normAutofit fontScale="76000"/>
          </a:bodyPr>
          <a:p>
            <a:pPr>
              <a:lnSpc>
                <a:spcPct val="90000"/>
              </a:lnSpc>
              <a:spcBef>
                <a:spcPts val="1001"/>
              </a:spcBef>
              <a:buNone/>
              <a:tabLst>
                <a:tab algn="l" pos="0"/>
              </a:tabLst>
            </a:pPr>
            <a:r>
              <a:rPr b="1" lang="en-US" sz="1800" spc="-1" strike="noStrike">
                <a:solidFill>
                  <a:srgbClr val="000000"/>
                </a:solidFill>
                <a:latin typeface="Meiryo UI"/>
                <a:ea typeface="Meiryo UI"/>
              </a:rPr>
              <a:t>➊</a:t>
            </a:r>
            <a:r>
              <a:rPr b="1" lang="ja-JP" sz="1800" spc="-1" strike="noStrike">
                <a:solidFill>
                  <a:srgbClr val="000000"/>
                </a:solidFill>
                <a:latin typeface="Meiryo UI"/>
                <a:ea typeface="Meiryo UI"/>
              </a:rPr>
              <a:t>マイチケットから「まとめて予約・抽選に申し込む」を選択してください。</a:t>
            </a:r>
            <a:endParaRPr b="0" lang="en-US" sz="1800" spc="-1" strike="noStrike">
              <a:latin typeface="Arial"/>
            </a:endParaRPr>
          </a:p>
          <a:p>
            <a:pPr>
              <a:lnSpc>
                <a:spcPct val="90000"/>
              </a:lnSpc>
              <a:spcBef>
                <a:spcPts val="1001"/>
              </a:spcBef>
              <a:buNone/>
              <a:tabLst>
                <a:tab algn="l" pos="0"/>
              </a:tabLst>
            </a:pPr>
            <a:r>
              <a:rPr b="1" lang="en-US" sz="1800" spc="-1" strike="noStrike">
                <a:solidFill>
                  <a:srgbClr val="000000"/>
                </a:solidFill>
                <a:latin typeface="Meiryo UI"/>
                <a:ea typeface="Meiryo UI"/>
              </a:rPr>
              <a:t>➋</a:t>
            </a:r>
            <a:r>
              <a:rPr b="1" lang="ja-JP" sz="1800" spc="-1" strike="noStrike">
                <a:solidFill>
                  <a:srgbClr val="000000"/>
                </a:solidFill>
                <a:latin typeface="Meiryo UI"/>
                <a:ea typeface="Meiryo UI"/>
              </a:rPr>
              <a:t>他の方がお持ちのチケットもまとめて申し込むを選択してください。</a:t>
            </a:r>
            <a:endParaRPr b="0" lang="en-US" sz="1800" spc="-1" strike="noStrike">
              <a:latin typeface="Arial"/>
            </a:endParaRPr>
          </a:p>
          <a:p>
            <a:pPr>
              <a:lnSpc>
                <a:spcPct val="90000"/>
              </a:lnSpc>
              <a:spcBef>
                <a:spcPts val="1001"/>
              </a:spcBef>
              <a:buNone/>
              <a:tabLst>
                <a:tab algn="l" pos="0"/>
              </a:tabLst>
            </a:pPr>
            <a:r>
              <a:rPr b="1" lang="en-US" sz="1800" spc="-1" strike="noStrike">
                <a:solidFill>
                  <a:srgbClr val="000000"/>
                </a:solidFill>
                <a:latin typeface="Meiryo UI"/>
                <a:ea typeface="Meiryo UI"/>
              </a:rPr>
              <a:t>❸</a:t>
            </a:r>
            <a:r>
              <a:rPr b="1" lang="ja-JP" sz="1800" spc="-1" strike="noStrike">
                <a:solidFill>
                  <a:srgbClr val="000000"/>
                </a:solidFill>
                <a:latin typeface="Meiryo UI"/>
                <a:ea typeface="Meiryo UI"/>
              </a:rPr>
              <a:t>チケット</a:t>
            </a:r>
            <a:r>
              <a:rPr b="1" lang="en-US" sz="1800" spc="-1" strike="noStrike">
                <a:solidFill>
                  <a:srgbClr val="000000"/>
                </a:solidFill>
                <a:latin typeface="Meiryo UI"/>
                <a:ea typeface="Meiryo UI"/>
              </a:rPr>
              <a:t>ID</a:t>
            </a:r>
            <a:r>
              <a:rPr b="1" lang="ja-JP" sz="1800" spc="-1" strike="noStrike">
                <a:solidFill>
                  <a:srgbClr val="000000"/>
                </a:solidFill>
                <a:latin typeface="Meiryo UI"/>
                <a:ea typeface="Meiryo UI"/>
              </a:rPr>
              <a:t>を入力し、追加ボタンを押し、追加するチケットを表示、「チケット選択画面に追加する」を押してください。</a:t>
            </a:r>
            <a:endParaRPr b="0" lang="en-US" sz="1800" spc="-1" strike="noStrike">
              <a:latin typeface="Arial"/>
            </a:endParaRPr>
          </a:p>
          <a:p>
            <a:pPr>
              <a:lnSpc>
                <a:spcPct val="90000"/>
              </a:lnSpc>
              <a:spcBef>
                <a:spcPts val="1001"/>
              </a:spcBef>
              <a:buNone/>
              <a:tabLst>
                <a:tab algn="l" pos="0"/>
              </a:tabLst>
            </a:pPr>
            <a:r>
              <a:rPr b="1" lang="en-US" sz="1800" spc="-1" strike="noStrike">
                <a:solidFill>
                  <a:srgbClr val="000000"/>
                </a:solidFill>
                <a:latin typeface="Meiryo UI"/>
                <a:ea typeface="Meiryo UI"/>
              </a:rPr>
              <a:t>❹</a:t>
            </a:r>
            <a:r>
              <a:rPr b="1" lang="ja-JP" sz="1800" spc="-1" strike="noStrike">
                <a:solidFill>
                  <a:srgbClr val="000000"/>
                </a:solidFill>
                <a:latin typeface="Meiryo UI"/>
                <a:ea typeface="Meiryo UI"/>
              </a:rPr>
              <a:t>まとめて予約するチケットを全て選択し、「選択したチケットで申し込む」を押してください。</a:t>
            </a:r>
            <a:endParaRPr b="0" lang="en-US" sz="1800" spc="-1" strike="noStrike">
              <a:latin typeface="Arial"/>
            </a:endParaRPr>
          </a:p>
          <a:p>
            <a:pPr>
              <a:lnSpc>
                <a:spcPct val="90000"/>
              </a:lnSpc>
              <a:spcBef>
                <a:spcPts val="1001"/>
              </a:spcBef>
              <a:buNone/>
              <a:tabLst>
                <a:tab algn="l" pos="0"/>
              </a:tabLst>
            </a:pPr>
            <a:r>
              <a:rPr b="1" lang="en-US" sz="1800" spc="-1" strike="noStrike">
                <a:solidFill>
                  <a:srgbClr val="000000"/>
                </a:solidFill>
                <a:latin typeface="Meiryo UI"/>
                <a:ea typeface="Meiryo UI"/>
              </a:rPr>
              <a:t>❺</a:t>
            </a:r>
            <a:r>
              <a:rPr b="1" lang="ja-JP" sz="1800" spc="-1" strike="noStrike">
                <a:solidFill>
                  <a:srgbClr val="000000"/>
                </a:solidFill>
                <a:latin typeface="Meiryo UI"/>
                <a:ea typeface="Meiryo UI"/>
              </a:rPr>
              <a:t>来場日時を選択し、あいている枠を予約してください。（予約が一杯の時間には入場できません）</a:t>
            </a:r>
            <a:endParaRPr b="0" lang="en-US" sz="1800" spc="-1" strike="noStrike">
              <a:latin typeface="Arial"/>
            </a:endParaRPr>
          </a:p>
        </p:txBody>
      </p:sp>
      <p:sp>
        <p:nvSpPr>
          <p:cNvPr id="205" name="PlaceHolder 3"/>
          <p:cNvSpPr>
            <a:spLocks noGrp="1"/>
          </p:cNvSpPr>
          <p:nvPr>
            <p:ph type="sldNum" idx="12"/>
          </p:nvPr>
        </p:nvSpPr>
        <p:spPr>
          <a:xfrm>
            <a:off x="9243720" y="6356520"/>
            <a:ext cx="2742120" cy="363960"/>
          </a:xfrm>
          <a:prstGeom prst="rect">
            <a:avLst/>
          </a:prstGeom>
          <a:noFill/>
          <a:ln w="0">
            <a:noFill/>
          </a:ln>
        </p:spPr>
        <p:txBody>
          <a:bodyPr lIns="90000" rIns="90000" tIns="45000" bIns="45000" anchor="ctr">
            <a:noAutofit/>
          </a:bodyPr>
          <a:lstStyle>
            <a:lvl1pPr algn="r">
              <a:lnSpc>
                <a:spcPct val="100000"/>
              </a:lnSpc>
              <a:buNone/>
              <a:defRPr b="0" lang="en-US" sz="1600" spc="-1" strike="noStrike">
                <a:solidFill>
                  <a:srgbClr val="787878"/>
                </a:solidFill>
                <a:latin typeface="Meiryo UI"/>
                <a:ea typeface="Meiryo UI"/>
              </a:defRPr>
            </a:lvl1pPr>
          </a:lstStyle>
          <a:p>
            <a:pPr algn="r">
              <a:lnSpc>
                <a:spcPct val="100000"/>
              </a:lnSpc>
              <a:buNone/>
            </a:pPr>
            <a:fld id="{B9921688-4C34-4056-8D97-2760B5672D82}" type="slidenum">
              <a:rPr b="0" lang="en-US" sz="1600" spc="-1" strike="noStrike">
                <a:solidFill>
                  <a:srgbClr val="787878"/>
                </a:solidFill>
                <a:latin typeface="Meiryo UI"/>
                <a:ea typeface="Meiryo UI"/>
              </a:rPr>
              <a:t>&lt;番号&gt;</a:t>
            </a:fld>
            <a:endParaRPr b="0" lang="en-US" sz="1600" spc="-1" strike="noStrike">
              <a:latin typeface="游明朝"/>
            </a:endParaRPr>
          </a:p>
        </p:txBody>
      </p:sp>
      <p:pic>
        <p:nvPicPr>
          <p:cNvPr id="206" name="図 13" descr=""/>
          <p:cNvPicPr/>
          <p:nvPr/>
        </p:nvPicPr>
        <p:blipFill>
          <a:blip r:embed="rId3"/>
          <a:stretch/>
        </p:blipFill>
        <p:spPr>
          <a:xfrm>
            <a:off x="2445120" y="4521600"/>
            <a:ext cx="220680" cy="375840"/>
          </a:xfrm>
          <a:prstGeom prst="rect">
            <a:avLst/>
          </a:prstGeom>
          <a:ln w="0">
            <a:noFill/>
          </a:ln>
        </p:spPr>
      </p:pic>
      <p:pic>
        <p:nvPicPr>
          <p:cNvPr id="207" name="図 17" descr=""/>
          <p:cNvPicPr/>
          <p:nvPr/>
        </p:nvPicPr>
        <p:blipFill>
          <a:blip r:embed="rId4"/>
          <a:stretch/>
        </p:blipFill>
        <p:spPr>
          <a:xfrm>
            <a:off x="4793040" y="4503240"/>
            <a:ext cx="220680" cy="375840"/>
          </a:xfrm>
          <a:prstGeom prst="rect">
            <a:avLst/>
          </a:prstGeom>
          <a:ln w="0">
            <a:noFill/>
          </a:ln>
        </p:spPr>
      </p:pic>
      <p:pic>
        <p:nvPicPr>
          <p:cNvPr id="208" name="図 26" descr=""/>
          <p:cNvPicPr/>
          <p:nvPr/>
        </p:nvPicPr>
        <p:blipFill>
          <a:blip r:embed="rId5"/>
          <a:stretch/>
        </p:blipFill>
        <p:spPr>
          <a:xfrm>
            <a:off x="7233480" y="4484520"/>
            <a:ext cx="220680" cy="375840"/>
          </a:xfrm>
          <a:prstGeom prst="rect">
            <a:avLst/>
          </a:prstGeom>
          <a:ln w="0">
            <a:noFill/>
          </a:ln>
        </p:spPr>
      </p:pic>
      <p:grpSp>
        <p:nvGrpSpPr>
          <p:cNvPr id="209" name="グループ化 31"/>
          <p:cNvGrpSpPr/>
          <p:nvPr/>
        </p:nvGrpSpPr>
        <p:grpSpPr>
          <a:xfrm>
            <a:off x="495000" y="2550960"/>
            <a:ext cx="314640" cy="217440"/>
            <a:chOff x="495000" y="2550960"/>
            <a:chExt cx="314640" cy="217440"/>
          </a:xfrm>
        </p:grpSpPr>
        <p:sp>
          <p:nvSpPr>
            <p:cNvPr id="210" name="四角形: 角を丸くする 32"/>
            <p:cNvSpPr/>
            <p:nvPr/>
          </p:nvSpPr>
          <p:spPr>
            <a:xfrm>
              <a:off x="495000" y="2550960"/>
              <a:ext cx="314280" cy="217440"/>
            </a:xfrm>
            <a:prstGeom prst="roundRect">
              <a:avLst>
                <a:gd name="adj" fmla="val 16667"/>
              </a:avLst>
            </a:prstGeom>
            <a:solidFill>
              <a:srgbClr val="0068b7"/>
            </a:solidFill>
            <a:ln>
              <a:solidFill>
                <a:srgbClr val="0068b7"/>
              </a:solidFill>
            </a:ln>
          </p:spPr>
          <p:style>
            <a:lnRef idx="2">
              <a:schemeClr val="accent1">
                <a:shade val="15000"/>
              </a:schemeClr>
            </a:lnRef>
            <a:fillRef idx="1">
              <a:schemeClr val="accent1"/>
            </a:fillRef>
            <a:effectRef idx="0">
              <a:schemeClr val="accent1"/>
            </a:effectRef>
            <a:fontRef idx="minor"/>
          </p:style>
        </p:sp>
        <p:sp>
          <p:nvSpPr>
            <p:cNvPr id="211" name="正方形/長方形 33"/>
            <p:cNvSpPr/>
            <p:nvPr/>
          </p:nvSpPr>
          <p:spPr>
            <a:xfrm>
              <a:off x="591480" y="2660400"/>
              <a:ext cx="218160" cy="108000"/>
            </a:xfrm>
            <a:prstGeom prst="rect">
              <a:avLst/>
            </a:prstGeom>
            <a:solidFill>
              <a:srgbClr val="0068b7"/>
            </a:solidFill>
            <a:ln>
              <a:solidFill>
                <a:srgbClr val="0068b7"/>
              </a:solidFill>
            </a:ln>
          </p:spPr>
          <p:style>
            <a:lnRef idx="2">
              <a:schemeClr val="accent1">
                <a:shade val="15000"/>
              </a:schemeClr>
            </a:lnRef>
            <a:fillRef idx="1">
              <a:schemeClr val="accent1"/>
            </a:fillRef>
            <a:effectRef idx="0">
              <a:schemeClr val="accent1"/>
            </a:effectRef>
            <a:fontRef idx="minor"/>
          </p:style>
        </p:sp>
      </p:grpSp>
      <p:sp>
        <p:nvSpPr>
          <p:cNvPr id="212" name="テキスト ボックス 36"/>
          <p:cNvSpPr/>
          <p:nvPr/>
        </p:nvSpPr>
        <p:spPr>
          <a:xfrm>
            <a:off x="511200" y="2533320"/>
            <a:ext cx="314280" cy="24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ja-JP" sz="1050" spc="-1" strike="noStrike">
                <a:solidFill>
                  <a:srgbClr val="ffffff"/>
                </a:solidFill>
                <a:latin typeface="Meiryo UI"/>
                <a:ea typeface="Meiryo UI"/>
              </a:rPr>
              <a:t>１</a:t>
            </a:r>
            <a:endParaRPr b="0" lang="en-US" sz="1050" spc="-1" strike="noStrike">
              <a:latin typeface="Arial"/>
            </a:endParaRPr>
          </a:p>
        </p:txBody>
      </p:sp>
      <p:grpSp>
        <p:nvGrpSpPr>
          <p:cNvPr id="213" name="グループ化 37"/>
          <p:cNvGrpSpPr/>
          <p:nvPr/>
        </p:nvGrpSpPr>
        <p:grpSpPr>
          <a:xfrm>
            <a:off x="2844360" y="2489760"/>
            <a:ext cx="314280" cy="217440"/>
            <a:chOff x="2844360" y="2489760"/>
            <a:chExt cx="314280" cy="217440"/>
          </a:xfrm>
        </p:grpSpPr>
        <p:sp>
          <p:nvSpPr>
            <p:cNvPr id="214" name="四角形: 角を丸くする 38"/>
            <p:cNvSpPr/>
            <p:nvPr/>
          </p:nvSpPr>
          <p:spPr>
            <a:xfrm>
              <a:off x="2844360" y="2489760"/>
              <a:ext cx="314280" cy="217440"/>
            </a:xfrm>
            <a:prstGeom prst="roundRect">
              <a:avLst>
                <a:gd name="adj" fmla="val 16667"/>
              </a:avLst>
            </a:prstGeom>
            <a:solidFill>
              <a:srgbClr val="0068b7"/>
            </a:solidFill>
            <a:ln>
              <a:solidFill>
                <a:srgbClr val="0068b7"/>
              </a:solidFill>
            </a:ln>
          </p:spPr>
          <p:style>
            <a:lnRef idx="2">
              <a:schemeClr val="accent1">
                <a:shade val="15000"/>
              </a:schemeClr>
            </a:lnRef>
            <a:fillRef idx="1">
              <a:schemeClr val="accent1"/>
            </a:fillRef>
            <a:effectRef idx="0">
              <a:schemeClr val="accent1"/>
            </a:effectRef>
            <a:fontRef idx="minor"/>
          </p:style>
        </p:sp>
        <p:sp>
          <p:nvSpPr>
            <p:cNvPr id="215" name="正方形/長方形 39"/>
            <p:cNvSpPr/>
            <p:nvPr/>
          </p:nvSpPr>
          <p:spPr>
            <a:xfrm>
              <a:off x="2940480" y="2598840"/>
              <a:ext cx="218160" cy="108000"/>
            </a:xfrm>
            <a:prstGeom prst="rect">
              <a:avLst/>
            </a:prstGeom>
            <a:solidFill>
              <a:srgbClr val="0068b7"/>
            </a:solidFill>
            <a:ln>
              <a:solidFill>
                <a:srgbClr val="0068b7"/>
              </a:solidFill>
            </a:ln>
          </p:spPr>
          <p:style>
            <a:lnRef idx="2">
              <a:schemeClr val="accent1">
                <a:shade val="15000"/>
              </a:schemeClr>
            </a:lnRef>
            <a:fillRef idx="1">
              <a:schemeClr val="accent1"/>
            </a:fillRef>
            <a:effectRef idx="0">
              <a:schemeClr val="accent1"/>
            </a:effectRef>
            <a:fontRef idx="minor"/>
          </p:style>
        </p:sp>
      </p:grpSp>
      <p:sp>
        <p:nvSpPr>
          <p:cNvPr id="216" name="テキスト ボックス 40"/>
          <p:cNvSpPr/>
          <p:nvPr/>
        </p:nvSpPr>
        <p:spPr>
          <a:xfrm>
            <a:off x="2860560" y="2471760"/>
            <a:ext cx="314280" cy="24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ja-JP" sz="1050" spc="-1" strike="noStrike">
                <a:solidFill>
                  <a:srgbClr val="ffffff"/>
                </a:solidFill>
                <a:latin typeface="Meiryo UI"/>
                <a:ea typeface="Meiryo UI"/>
              </a:rPr>
              <a:t>２</a:t>
            </a:r>
            <a:endParaRPr b="0" lang="en-US" sz="1050" spc="-1" strike="noStrike">
              <a:latin typeface="Arial"/>
            </a:endParaRPr>
          </a:p>
        </p:txBody>
      </p:sp>
      <p:grpSp>
        <p:nvGrpSpPr>
          <p:cNvPr id="217" name="グループ化 41"/>
          <p:cNvGrpSpPr/>
          <p:nvPr/>
        </p:nvGrpSpPr>
        <p:grpSpPr>
          <a:xfrm>
            <a:off x="5260320" y="2475720"/>
            <a:ext cx="314640" cy="217440"/>
            <a:chOff x="5260320" y="2475720"/>
            <a:chExt cx="314640" cy="217440"/>
          </a:xfrm>
        </p:grpSpPr>
        <p:sp>
          <p:nvSpPr>
            <p:cNvPr id="218" name="四角形: 角を丸くする 42"/>
            <p:cNvSpPr/>
            <p:nvPr/>
          </p:nvSpPr>
          <p:spPr>
            <a:xfrm>
              <a:off x="5260320" y="2475720"/>
              <a:ext cx="314280" cy="217440"/>
            </a:xfrm>
            <a:prstGeom prst="roundRect">
              <a:avLst>
                <a:gd name="adj" fmla="val 16667"/>
              </a:avLst>
            </a:prstGeom>
            <a:solidFill>
              <a:srgbClr val="0068b7"/>
            </a:solidFill>
            <a:ln>
              <a:solidFill>
                <a:srgbClr val="0068b7"/>
              </a:solidFill>
            </a:ln>
          </p:spPr>
          <p:style>
            <a:lnRef idx="2">
              <a:schemeClr val="accent1">
                <a:shade val="15000"/>
              </a:schemeClr>
            </a:lnRef>
            <a:fillRef idx="1">
              <a:schemeClr val="accent1"/>
            </a:fillRef>
            <a:effectRef idx="0">
              <a:schemeClr val="accent1"/>
            </a:effectRef>
            <a:fontRef idx="minor"/>
          </p:style>
        </p:sp>
        <p:sp>
          <p:nvSpPr>
            <p:cNvPr id="219" name="正方形/長方形 43"/>
            <p:cNvSpPr/>
            <p:nvPr/>
          </p:nvSpPr>
          <p:spPr>
            <a:xfrm>
              <a:off x="5356800" y="2584800"/>
              <a:ext cx="218160" cy="108000"/>
            </a:xfrm>
            <a:prstGeom prst="rect">
              <a:avLst/>
            </a:prstGeom>
            <a:solidFill>
              <a:srgbClr val="0068b7"/>
            </a:solidFill>
            <a:ln>
              <a:solidFill>
                <a:srgbClr val="0068b7"/>
              </a:solidFill>
            </a:ln>
          </p:spPr>
          <p:style>
            <a:lnRef idx="2">
              <a:schemeClr val="accent1">
                <a:shade val="15000"/>
              </a:schemeClr>
            </a:lnRef>
            <a:fillRef idx="1">
              <a:schemeClr val="accent1"/>
            </a:fillRef>
            <a:effectRef idx="0">
              <a:schemeClr val="accent1"/>
            </a:effectRef>
            <a:fontRef idx="minor"/>
          </p:style>
        </p:sp>
      </p:grpSp>
      <p:sp>
        <p:nvSpPr>
          <p:cNvPr id="220" name="テキスト ボックス 44"/>
          <p:cNvSpPr/>
          <p:nvPr/>
        </p:nvSpPr>
        <p:spPr>
          <a:xfrm>
            <a:off x="5276520" y="2458080"/>
            <a:ext cx="314280" cy="24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1050" spc="-1" strike="noStrike">
                <a:solidFill>
                  <a:srgbClr val="ffffff"/>
                </a:solidFill>
                <a:latin typeface="Meiryo UI"/>
                <a:ea typeface="Meiryo UI"/>
              </a:rPr>
              <a:t>3</a:t>
            </a:r>
            <a:endParaRPr b="0" lang="en-US" sz="1050" spc="-1" strike="noStrike">
              <a:latin typeface="Arial"/>
            </a:endParaRPr>
          </a:p>
        </p:txBody>
      </p:sp>
      <p:grpSp>
        <p:nvGrpSpPr>
          <p:cNvPr id="221" name="グループ化 45"/>
          <p:cNvGrpSpPr/>
          <p:nvPr/>
        </p:nvGrpSpPr>
        <p:grpSpPr>
          <a:xfrm>
            <a:off x="7518240" y="2490120"/>
            <a:ext cx="314640" cy="217440"/>
            <a:chOff x="7518240" y="2490120"/>
            <a:chExt cx="314640" cy="217440"/>
          </a:xfrm>
        </p:grpSpPr>
        <p:sp>
          <p:nvSpPr>
            <p:cNvPr id="222" name="四角形: 角を丸くする 46"/>
            <p:cNvSpPr/>
            <p:nvPr/>
          </p:nvSpPr>
          <p:spPr>
            <a:xfrm>
              <a:off x="7518240" y="2490120"/>
              <a:ext cx="314280" cy="217440"/>
            </a:xfrm>
            <a:prstGeom prst="roundRect">
              <a:avLst>
                <a:gd name="adj" fmla="val 16667"/>
              </a:avLst>
            </a:prstGeom>
            <a:solidFill>
              <a:srgbClr val="0068b7"/>
            </a:solidFill>
            <a:ln>
              <a:solidFill>
                <a:srgbClr val="0068b7"/>
              </a:solidFill>
            </a:ln>
          </p:spPr>
          <p:style>
            <a:lnRef idx="2">
              <a:schemeClr val="accent1">
                <a:shade val="15000"/>
              </a:schemeClr>
            </a:lnRef>
            <a:fillRef idx="1">
              <a:schemeClr val="accent1"/>
            </a:fillRef>
            <a:effectRef idx="0">
              <a:schemeClr val="accent1"/>
            </a:effectRef>
            <a:fontRef idx="minor"/>
          </p:style>
        </p:sp>
        <p:sp>
          <p:nvSpPr>
            <p:cNvPr id="223" name="正方形/長方形 47"/>
            <p:cNvSpPr/>
            <p:nvPr/>
          </p:nvSpPr>
          <p:spPr>
            <a:xfrm>
              <a:off x="7614720" y="2599200"/>
              <a:ext cx="218160" cy="108000"/>
            </a:xfrm>
            <a:prstGeom prst="rect">
              <a:avLst/>
            </a:prstGeom>
            <a:solidFill>
              <a:srgbClr val="0068b7"/>
            </a:solidFill>
            <a:ln>
              <a:solidFill>
                <a:srgbClr val="0068b7"/>
              </a:solidFill>
            </a:ln>
          </p:spPr>
          <p:style>
            <a:lnRef idx="2">
              <a:schemeClr val="accent1">
                <a:shade val="15000"/>
              </a:schemeClr>
            </a:lnRef>
            <a:fillRef idx="1">
              <a:schemeClr val="accent1"/>
            </a:fillRef>
            <a:effectRef idx="0">
              <a:schemeClr val="accent1"/>
            </a:effectRef>
            <a:fontRef idx="minor"/>
          </p:style>
        </p:sp>
      </p:grpSp>
      <p:sp>
        <p:nvSpPr>
          <p:cNvPr id="224" name="テキスト ボックス 48"/>
          <p:cNvSpPr/>
          <p:nvPr/>
        </p:nvSpPr>
        <p:spPr>
          <a:xfrm>
            <a:off x="7534440" y="2472480"/>
            <a:ext cx="314280" cy="24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1050" spc="-1" strike="noStrike">
                <a:solidFill>
                  <a:srgbClr val="ffffff"/>
                </a:solidFill>
                <a:latin typeface="Meiryo UI"/>
                <a:ea typeface="Meiryo UI"/>
              </a:rPr>
              <a:t>4</a:t>
            </a:r>
            <a:endParaRPr b="0" lang="en-US" sz="1050" spc="-1" strike="noStrike">
              <a:latin typeface="Arial"/>
            </a:endParaRPr>
          </a:p>
        </p:txBody>
      </p:sp>
      <p:pic>
        <p:nvPicPr>
          <p:cNvPr id="225" name="図 6" descr=""/>
          <p:cNvPicPr/>
          <p:nvPr/>
        </p:nvPicPr>
        <p:blipFill>
          <a:blip r:embed="rId6"/>
          <a:stretch/>
        </p:blipFill>
        <p:spPr>
          <a:xfrm>
            <a:off x="536760" y="2862360"/>
            <a:ext cx="1693800" cy="3590280"/>
          </a:xfrm>
          <a:prstGeom prst="rect">
            <a:avLst/>
          </a:prstGeom>
          <a:ln w="0">
            <a:noFill/>
          </a:ln>
        </p:spPr>
      </p:pic>
      <p:sp>
        <p:nvSpPr>
          <p:cNvPr id="226" name="四角形: 角を丸くする 7"/>
          <p:cNvSpPr/>
          <p:nvPr/>
        </p:nvSpPr>
        <p:spPr>
          <a:xfrm>
            <a:off x="550080" y="2850480"/>
            <a:ext cx="1680120" cy="3536280"/>
          </a:xfrm>
          <a:prstGeom prst="roundRect">
            <a:avLst>
              <a:gd name="adj" fmla="val 6540"/>
            </a:avLst>
          </a:prstGeom>
          <a:noFill/>
          <a:ln w="57150">
            <a:solidFill>
              <a:srgbClr val="000000"/>
            </a:solidFill>
          </a:ln>
        </p:spPr>
        <p:style>
          <a:lnRef idx="2">
            <a:schemeClr val="accent1">
              <a:shade val="15000"/>
            </a:schemeClr>
          </a:lnRef>
          <a:fillRef idx="1">
            <a:schemeClr val="accent1"/>
          </a:fillRef>
          <a:effectRef idx="0">
            <a:schemeClr val="accent1"/>
          </a:effectRef>
          <a:fontRef idx="minor"/>
        </p:style>
      </p:sp>
      <p:pic>
        <p:nvPicPr>
          <p:cNvPr id="227" name="図 11" descr=""/>
          <p:cNvPicPr/>
          <p:nvPr/>
        </p:nvPicPr>
        <p:blipFill>
          <a:blip r:embed="rId7"/>
          <a:stretch/>
        </p:blipFill>
        <p:spPr>
          <a:xfrm>
            <a:off x="2907720" y="2817360"/>
            <a:ext cx="1627920" cy="3450960"/>
          </a:xfrm>
          <a:prstGeom prst="rect">
            <a:avLst/>
          </a:prstGeom>
          <a:ln w="0">
            <a:noFill/>
          </a:ln>
        </p:spPr>
      </p:pic>
      <p:sp>
        <p:nvSpPr>
          <p:cNvPr id="228" name="四角形: 角を丸くする 12"/>
          <p:cNvSpPr/>
          <p:nvPr/>
        </p:nvSpPr>
        <p:spPr>
          <a:xfrm>
            <a:off x="2860560" y="2818800"/>
            <a:ext cx="1680120" cy="3536280"/>
          </a:xfrm>
          <a:prstGeom prst="roundRect">
            <a:avLst>
              <a:gd name="adj" fmla="val 6540"/>
            </a:avLst>
          </a:prstGeom>
          <a:noFill/>
          <a:ln w="57150">
            <a:solidFill>
              <a:srgbClr val="000000"/>
            </a:solidFill>
          </a:ln>
        </p:spPr>
        <p:style>
          <a:lnRef idx="2">
            <a:schemeClr val="accent1">
              <a:shade val="15000"/>
            </a:schemeClr>
          </a:lnRef>
          <a:fillRef idx="1">
            <a:schemeClr val="accent1"/>
          </a:fillRef>
          <a:effectRef idx="0">
            <a:schemeClr val="accent1"/>
          </a:effectRef>
          <a:fontRef idx="minor"/>
        </p:style>
      </p:sp>
      <p:sp>
        <p:nvSpPr>
          <p:cNvPr id="229" name="四角形: 角を丸くする 19"/>
          <p:cNvSpPr/>
          <p:nvPr/>
        </p:nvSpPr>
        <p:spPr>
          <a:xfrm>
            <a:off x="5325480" y="2792880"/>
            <a:ext cx="1680120" cy="3536280"/>
          </a:xfrm>
          <a:prstGeom prst="roundRect">
            <a:avLst>
              <a:gd name="adj" fmla="val 6540"/>
            </a:avLst>
          </a:prstGeom>
          <a:noFill/>
          <a:ln w="57150">
            <a:solidFill>
              <a:srgbClr val="000000"/>
            </a:solidFill>
          </a:ln>
        </p:spPr>
        <p:style>
          <a:lnRef idx="2">
            <a:schemeClr val="accent1">
              <a:shade val="15000"/>
            </a:schemeClr>
          </a:lnRef>
          <a:fillRef idx="1">
            <a:schemeClr val="accent1"/>
          </a:fillRef>
          <a:effectRef idx="0">
            <a:schemeClr val="accent1"/>
          </a:effectRef>
          <a:fontRef idx="minor"/>
        </p:style>
      </p:sp>
      <p:sp>
        <p:nvSpPr>
          <p:cNvPr id="230" name="四角形: 角を丸くする 23"/>
          <p:cNvSpPr/>
          <p:nvPr/>
        </p:nvSpPr>
        <p:spPr>
          <a:xfrm>
            <a:off x="7645680" y="2774160"/>
            <a:ext cx="1680120" cy="3536280"/>
          </a:xfrm>
          <a:prstGeom prst="roundRect">
            <a:avLst>
              <a:gd name="adj" fmla="val 6540"/>
            </a:avLst>
          </a:prstGeom>
          <a:noFill/>
          <a:ln w="57150">
            <a:solidFill>
              <a:srgbClr val="000000"/>
            </a:solidFill>
          </a:ln>
        </p:spPr>
        <p:style>
          <a:lnRef idx="2">
            <a:schemeClr val="accent1">
              <a:shade val="15000"/>
            </a:schemeClr>
          </a:lnRef>
          <a:fillRef idx="1">
            <a:schemeClr val="accent1"/>
          </a:fillRef>
          <a:effectRef idx="0">
            <a:schemeClr val="accent1"/>
          </a:effectRef>
          <a:fontRef idx="minor"/>
        </p:style>
      </p:sp>
      <p:pic>
        <p:nvPicPr>
          <p:cNvPr id="231" name="図 49" descr=""/>
          <p:cNvPicPr/>
          <p:nvPr/>
        </p:nvPicPr>
        <p:blipFill>
          <a:blip r:embed="rId8"/>
          <a:stretch/>
        </p:blipFill>
        <p:spPr>
          <a:xfrm>
            <a:off x="9970560" y="2721960"/>
            <a:ext cx="1728720" cy="3664800"/>
          </a:xfrm>
          <a:prstGeom prst="rect">
            <a:avLst/>
          </a:prstGeom>
          <a:ln w="0">
            <a:noFill/>
          </a:ln>
        </p:spPr>
      </p:pic>
      <p:sp>
        <p:nvSpPr>
          <p:cNvPr id="232" name="四角形: 角を丸くする 53"/>
          <p:cNvSpPr/>
          <p:nvPr/>
        </p:nvSpPr>
        <p:spPr>
          <a:xfrm>
            <a:off x="9995040" y="2741400"/>
            <a:ext cx="1680120" cy="3536280"/>
          </a:xfrm>
          <a:prstGeom prst="roundRect">
            <a:avLst>
              <a:gd name="adj" fmla="val 6540"/>
            </a:avLst>
          </a:prstGeom>
          <a:noFill/>
          <a:ln w="57150">
            <a:solidFill>
              <a:srgbClr val="000000"/>
            </a:solidFill>
          </a:ln>
        </p:spPr>
        <p:style>
          <a:lnRef idx="2">
            <a:schemeClr val="accent1">
              <a:shade val="15000"/>
            </a:schemeClr>
          </a:lnRef>
          <a:fillRef idx="1">
            <a:schemeClr val="accent1"/>
          </a:fillRef>
          <a:effectRef idx="0">
            <a:schemeClr val="accent1"/>
          </a:effectRef>
          <a:fontRef idx="minor"/>
        </p:style>
      </p:sp>
      <p:grpSp>
        <p:nvGrpSpPr>
          <p:cNvPr id="233" name="グループ化 54"/>
          <p:cNvGrpSpPr/>
          <p:nvPr/>
        </p:nvGrpSpPr>
        <p:grpSpPr>
          <a:xfrm>
            <a:off x="9839160" y="2458080"/>
            <a:ext cx="314640" cy="217440"/>
            <a:chOff x="9839160" y="2458080"/>
            <a:chExt cx="314640" cy="217440"/>
          </a:xfrm>
        </p:grpSpPr>
        <p:sp>
          <p:nvSpPr>
            <p:cNvPr id="234" name="四角形: 角を丸くする 55"/>
            <p:cNvSpPr/>
            <p:nvPr/>
          </p:nvSpPr>
          <p:spPr>
            <a:xfrm>
              <a:off x="9839160" y="2458080"/>
              <a:ext cx="314280" cy="217440"/>
            </a:xfrm>
            <a:prstGeom prst="roundRect">
              <a:avLst>
                <a:gd name="adj" fmla="val 16667"/>
              </a:avLst>
            </a:prstGeom>
            <a:solidFill>
              <a:srgbClr val="0068b7"/>
            </a:solidFill>
            <a:ln>
              <a:solidFill>
                <a:srgbClr val="0068b7"/>
              </a:solidFill>
            </a:ln>
          </p:spPr>
          <p:style>
            <a:lnRef idx="2">
              <a:schemeClr val="accent1">
                <a:shade val="15000"/>
              </a:schemeClr>
            </a:lnRef>
            <a:fillRef idx="1">
              <a:schemeClr val="accent1"/>
            </a:fillRef>
            <a:effectRef idx="0">
              <a:schemeClr val="accent1"/>
            </a:effectRef>
            <a:fontRef idx="minor"/>
          </p:style>
        </p:sp>
        <p:sp>
          <p:nvSpPr>
            <p:cNvPr id="235" name="正方形/長方形 56"/>
            <p:cNvSpPr/>
            <p:nvPr/>
          </p:nvSpPr>
          <p:spPr>
            <a:xfrm>
              <a:off x="9935640" y="2567160"/>
              <a:ext cx="218160" cy="108000"/>
            </a:xfrm>
            <a:prstGeom prst="rect">
              <a:avLst/>
            </a:prstGeom>
            <a:solidFill>
              <a:srgbClr val="0068b7"/>
            </a:solidFill>
            <a:ln>
              <a:solidFill>
                <a:srgbClr val="0068b7"/>
              </a:solidFill>
            </a:ln>
          </p:spPr>
          <p:style>
            <a:lnRef idx="2">
              <a:schemeClr val="accent1">
                <a:shade val="15000"/>
              </a:schemeClr>
            </a:lnRef>
            <a:fillRef idx="1">
              <a:schemeClr val="accent1"/>
            </a:fillRef>
            <a:effectRef idx="0">
              <a:schemeClr val="accent1"/>
            </a:effectRef>
            <a:fontRef idx="minor"/>
          </p:style>
        </p:sp>
      </p:grpSp>
      <p:sp>
        <p:nvSpPr>
          <p:cNvPr id="236" name="テキスト ボックス 57"/>
          <p:cNvSpPr/>
          <p:nvPr/>
        </p:nvSpPr>
        <p:spPr>
          <a:xfrm>
            <a:off x="9855360" y="2440080"/>
            <a:ext cx="314280" cy="24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1050" spc="-1" strike="noStrike">
                <a:solidFill>
                  <a:srgbClr val="ffffff"/>
                </a:solidFill>
                <a:latin typeface="Meiryo UI"/>
                <a:ea typeface="Meiryo UI"/>
              </a:rPr>
              <a:t>5</a:t>
            </a:r>
            <a:endParaRPr b="0" lang="en-US" sz="1050" spc="-1" strike="noStrike">
              <a:latin typeface="Arial"/>
            </a:endParaRPr>
          </a:p>
        </p:txBody>
      </p:sp>
      <p:pic>
        <p:nvPicPr>
          <p:cNvPr id="237" name="図 58" descr=""/>
          <p:cNvPicPr/>
          <p:nvPr/>
        </p:nvPicPr>
        <p:blipFill>
          <a:blip r:embed="rId9"/>
          <a:stretch/>
        </p:blipFill>
        <p:spPr>
          <a:xfrm>
            <a:off x="9600480" y="4484520"/>
            <a:ext cx="220680" cy="37584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Metadata/LabelInfo.xml><?xml version="1.0" encoding="utf-8"?>
<clbl:labelList xmlns:clbl="http://schemas.microsoft.com/office/2020/mipLabelMetadata">
  <clbl:label id="{ba288b91-6ee9-4f5c-8080-e813fd4adb56}" enabled="1" method="Privileged" siteId="{0887bfb2-df9a-4dfd-968d-83326fd2126c}" removed="0"/>
</clbl:labelList>
</file>

<file path=docProps/app.xml><?xml version="1.0" encoding="utf-8"?>
<Properties xmlns="http://schemas.openxmlformats.org/officeDocument/2006/extended-properties" xmlns:vt="http://schemas.openxmlformats.org/officeDocument/2006/docPropsVTypes">
  <Template/>
  <TotalTime>1</TotalTime>
  <Application>LibreOffice/7.3.7.2$Windows_X86_64 LibreOffice_project/e114eadc50a9ff8d8c8a0567d6da8f454beeb84f</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ja-JP</dc:language>
  <cp:lastModifiedBy/>
  <dcterms:modified xsi:type="dcterms:W3CDTF">2025-07-31T10:33:17Z</dcterms:modified>
  <cp:revision>3</cp:revision>
  <dc:subject/>
  <dc:title/>
</cp:coreProperties>
</file>

<file path=docProps/custom.xml><?xml version="1.0" encoding="utf-8"?>
<Properties xmlns="http://schemas.openxmlformats.org/officeDocument/2006/custom-properties" xmlns:vt="http://schemas.openxmlformats.org/officeDocument/2006/docPropsVTypes"/>
</file>