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335" r:id="rId2"/>
    <p:sldId id="257" r:id="rId3"/>
    <p:sldId id="336" r:id="rId4"/>
    <p:sldId id="258" r:id="rId5"/>
    <p:sldId id="259" r:id="rId6"/>
    <p:sldId id="337" r:id="rId7"/>
    <p:sldId id="338" r:id="rId8"/>
    <p:sldId id="339" r:id="rId9"/>
    <p:sldId id="266" r:id="rId10"/>
    <p:sldId id="340" r:id="rId11"/>
    <p:sldId id="267" r:id="rId12"/>
    <p:sldId id="272" r:id="rId13"/>
    <p:sldId id="293" r:id="rId14"/>
    <p:sldId id="294" r:id="rId15"/>
    <p:sldId id="295" r:id="rId16"/>
    <p:sldId id="298" r:id="rId17"/>
    <p:sldId id="299" r:id="rId18"/>
    <p:sldId id="300" r:id="rId19"/>
    <p:sldId id="301" r:id="rId20"/>
    <p:sldId id="306" r:id="rId21"/>
    <p:sldId id="307" r:id="rId22"/>
    <p:sldId id="853"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hv+Y3PAFKYf+tAeoJERFG0oAo6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C"/>
    <a:srgbClr val="005BAC"/>
    <a:srgbClr val="E22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4FF512-32DC-437E-924F-9B31C3BA0EF0}">
  <a:tblStyle styleId="{7D4FF512-32DC-437E-924F-9B31C3BA0EF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7" d="100"/>
          <a:sy n="87" d="100"/>
        </p:scale>
        <p:origin x="49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93"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89"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90"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ja-JP" sz="1200" b="0" i="0" u="none" strike="noStrike" cap="none">
                <a:solidFill>
                  <a:schemeClr val="dk1"/>
                </a:solidFill>
                <a:latin typeface="Meiryo"/>
                <a:ea typeface="Meiryo"/>
                <a:cs typeface="Meiryo"/>
                <a:sym typeface="Meiryo"/>
              </a:rPr>
              <a:t>‹#›</a:t>
            </a:fld>
            <a:endParaRPr sz="1200" b="0" i="0" u="none" strike="noStrike" cap="none">
              <a:solidFill>
                <a:schemeClr val="dk1"/>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Meiryo"/>
              <a:ea typeface="Meiryo"/>
              <a:cs typeface="Meiryo"/>
              <a:sym typeface="Meiryo"/>
            </a:endParaRPr>
          </a:p>
        </p:txBody>
      </p:sp>
      <p:sp>
        <p:nvSpPr>
          <p:cNvPr id="43" name="Google Shape;4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latin typeface="Meiryo"/>
                <a:ea typeface="Meiryo"/>
                <a:cs typeface="Meiryo"/>
                <a:sym typeface="Meiryo"/>
              </a:rPr>
              <a:t>1</a:t>
            </a:fld>
            <a:endParaRPr>
              <a:latin typeface="Meiryo"/>
              <a:ea typeface="Meiryo"/>
              <a:cs typeface="Meiryo"/>
              <a:sym typeface="Meiry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Meiryo"/>
              <a:sym typeface="Meiryo"/>
            </a:endParaRPr>
          </a:p>
        </p:txBody>
      </p:sp>
      <p:sp>
        <p:nvSpPr>
          <p:cNvPr id="1097" name="Google Shape;1097;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4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Meiryo"/>
              <a:sym typeface="Meiryo"/>
            </a:endParaRPr>
          </a:p>
        </p:txBody>
      </p:sp>
      <p:sp>
        <p:nvSpPr>
          <p:cNvPr id="1126" name="Google Shape;1126;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4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Meiryo"/>
              <a:sym typeface="Meiryo"/>
            </a:endParaRPr>
          </a:p>
        </p:txBody>
      </p:sp>
      <p:sp>
        <p:nvSpPr>
          <p:cNvPr id="1170" name="Google Shape;1170;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4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メイリオ" panose="020B0604030504040204" pitchFamily="50" charset="-128"/>
              <a:ea typeface="メイリオ" panose="020B0604030504040204" pitchFamily="50" charset="-128"/>
            </a:endParaRPr>
          </a:p>
        </p:txBody>
      </p:sp>
      <p:sp>
        <p:nvSpPr>
          <p:cNvPr id="1179" name="Google Shape;1179;p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Meiryo"/>
              <a:sym typeface="Meiryo"/>
            </a:endParaRPr>
          </a:p>
        </p:txBody>
      </p:sp>
      <p:sp>
        <p:nvSpPr>
          <p:cNvPr id="1196" name="Google Shape;119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4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メイリオ" panose="020B0604030504040204" pitchFamily="50" charset="-128"/>
              <a:ea typeface="メイリオ" panose="020B0604030504040204" pitchFamily="50" charset="-128"/>
            </a:endParaRPr>
          </a:p>
        </p:txBody>
      </p:sp>
      <p:sp>
        <p:nvSpPr>
          <p:cNvPr id="1202" name="Google Shape;1202;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Meiryo"/>
              <a:sym typeface="Meiryo"/>
            </a:endParaRPr>
          </a:p>
        </p:txBody>
      </p:sp>
      <p:sp>
        <p:nvSpPr>
          <p:cNvPr id="1257" name="Google Shape;125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p5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latin typeface="メイリオ" panose="020B0604030504040204" pitchFamily="50" charset="-128"/>
              <a:ea typeface="メイリオ" panose="020B0604030504040204" pitchFamily="50" charset="-128"/>
              <a:cs typeface="Meiryo"/>
              <a:sym typeface="Meiryo"/>
            </a:endParaRPr>
          </a:p>
        </p:txBody>
      </p:sp>
      <p:sp>
        <p:nvSpPr>
          <p:cNvPr id="1264" name="Google Shape;1264;p5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メイリオ" panose="020B0604030504040204" pitchFamily="50" charset="-128"/>
                <a:ea typeface="メイリオ" panose="020B0604030504040204" pitchFamily="50" charset="-128"/>
              </a:rPr>
              <a:t>21</a:t>
            </a:fld>
            <a:endParaRPr sz="1200" dirty="0">
              <a:solidFill>
                <a:schemeClr val="dk1"/>
              </a:solidFill>
              <a:latin typeface="メイリオ" panose="020B0604030504040204" pitchFamily="50" charset="-128"/>
              <a:ea typeface="メイリオ" panose="020B0604030504040204"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p5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latin typeface="メイリオ" panose="020B0604030504040204" pitchFamily="50" charset="-128"/>
              <a:ea typeface="メイリオ" panose="020B0604030504040204" pitchFamily="50" charset="-128"/>
              <a:cs typeface="Meiryo"/>
              <a:sym typeface="Meiryo"/>
            </a:endParaRPr>
          </a:p>
        </p:txBody>
      </p:sp>
      <p:sp>
        <p:nvSpPr>
          <p:cNvPr id="1264" name="Google Shape;1264;p5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メイリオ" panose="020B0604030504040204" pitchFamily="50" charset="-128"/>
                <a:ea typeface="メイリオ" panose="020B0604030504040204" pitchFamily="50" charset="-128"/>
              </a:rPr>
              <a:t>22</a:t>
            </a:fld>
            <a:endParaRPr sz="1200" dirty="0">
              <a:solidFill>
                <a:schemeClr val="dk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7962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69" name="Google Shape;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8585dba43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2e8585dba43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alibri"/>
              <a:buNone/>
            </a:pPr>
            <a:endParaRPr>
              <a:latin typeface="Meiryo"/>
              <a:ea typeface="Meiryo"/>
              <a:cs typeface="Meiryo"/>
              <a:sym typeface="Meiryo"/>
            </a:endParaRPr>
          </a:p>
        </p:txBody>
      </p:sp>
      <p:sp>
        <p:nvSpPr>
          <p:cNvPr id="74" name="Google Shape;74;g2e8585dba43_5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latin typeface="Meiryo"/>
                <a:ea typeface="Meiryo"/>
                <a:cs typeface="Meiryo"/>
                <a:sym typeface="Meiryo"/>
              </a:rPr>
              <a:t>3</a:t>
            </a:fld>
            <a:endParaRPr>
              <a:latin typeface="Meiryo"/>
              <a:ea typeface="Meiryo"/>
              <a:cs typeface="Meiryo"/>
              <a:sym typeface="Meiry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78" name="Google Shape;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85" name="Google Shape;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メイリオ" panose="020B0604030504040204" pitchFamily="50" charset="-128"/>
              <a:ea typeface="メイリオ" panose="020B0604030504040204" pitchFamily="50" charset="-128"/>
            </a:endParaRPr>
          </a:p>
        </p:txBody>
      </p:sp>
      <p:sp>
        <p:nvSpPr>
          <p:cNvPr id="318" name="Google Shape;318;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Meiryo"/>
              <a:sym typeface="Meiryo"/>
            </a:endParaRPr>
          </a:p>
        </p:txBody>
      </p:sp>
      <p:sp>
        <p:nvSpPr>
          <p:cNvPr id="365" name="Google Shape;3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Meiryo"/>
              <a:sym typeface="Meiryo"/>
            </a:endParaRPr>
          </a:p>
        </p:txBody>
      </p:sp>
      <p:sp>
        <p:nvSpPr>
          <p:cNvPr id="460" name="Google Shape;460;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3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Meiryo"/>
              <a:sym typeface="Meiryo"/>
            </a:endParaRPr>
          </a:p>
        </p:txBody>
      </p:sp>
      <p:sp>
        <p:nvSpPr>
          <p:cNvPr id="1077" name="Google Shape;1077;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表紙">
  <p:cSld name="1_表紙">
    <p:spTree>
      <p:nvGrpSpPr>
        <p:cNvPr id="1" name="Shape 12"/>
        <p:cNvGrpSpPr/>
        <p:nvPr/>
      </p:nvGrpSpPr>
      <p:grpSpPr>
        <a:xfrm>
          <a:off x="0" y="0"/>
          <a:ext cx="0" cy="0"/>
          <a:chOff x="0" y="0"/>
          <a:chExt cx="0" cy="0"/>
        </a:xfrm>
      </p:grpSpPr>
      <p:sp>
        <p:nvSpPr>
          <p:cNvPr id="13" name="Google Shape;13;g2f838c1bf0d_0_204"/>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4" name="Google Shape;14;g2f838c1bf0d_0_204"/>
          <p:cNvSpPr txBox="1">
            <a:spLocks noGrp="1"/>
          </p:cNvSpPr>
          <p:nvPr>
            <p:ph type="ctrTitle"/>
          </p:nvPr>
        </p:nvSpPr>
        <p:spPr>
          <a:xfrm>
            <a:off x="756003" y="2461018"/>
            <a:ext cx="7596300" cy="1944000"/>
          </a:xfrm>
          <a:prstGeom prst="rect">
            <a:avLst/>
          </a:prstGeom>
          <a:noFill/>
          <a:ln>
            <a:noFill/>
          </a:ln>
        </p:spPr>
        <p:txBody>
          <a:bodyPr spcFirstLastPara="1" wrap="square" lIns="91425" tIns="45700" rIns="91425" bIns="45700" anchor="ctr" anchorCtr="0">
            <a:noAutofit/>
          </a:bodyPr>
          <a:lstStyle>
            <a:lvl1pPr marR="0" lvl="0" algn="l">
              <a:lnSpc>
                <a:spcPct val="110000"/>
              </a:lnSpc>
              <a:spcBef>
                <a:spcPts val="0"/>
              </a:spcBef>
              <a:spcAft>
                <a:spcPts val="0"/>
              </a:spcAft>
              <a:buClr>
                <a:schemeClr val="dk1"/>
              </a:buClr>
              <a:buSzPts val="4800"/>
              <a:buFont typeface="Arial"/>
              <a:buNone/>
              <a:defRPr sz="4800" b="1" i="0" u="none" strike="noStrike" cap="none">
                <a:solidFill>
                  <a:schemeClr val="dk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g2f838c1bf0d_0_204"/>
          <p:cNvSpPr/>
          <p:nvPr/>
        </p:nvSpPr>
        <p:spPr>
          <a:xfrm>
            <a:off x="0" y="-1"/>
            <a:ext cx="12192000" cy="72000"/>
          </a:xfrm>
          <a:prstGeom prst="rect">
            <a:avLst/>
          </a:prstGeom>
          <a:solidFill>
            <a:srgbClr val="005B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pic>
        <p:nvPicPr>
          <p:cNvPr id="16" name="Google Shape;16;g2f838c1bf0d_0_204"/>
          <p:cNvPicPr preferRelativeResize="0"/>
          <p:nvPr/>
        </p:nvPicPr>
        <p:blipFill rotWithShape="1">
          <a:blip r:embed="rId2">
            <a:alphaModFix/>
          </a:blip>
          <a:srcRect/>
          <a:stretch/>
        </p:blipFill>
        <p:spPr>
          <a:xfrm>
            <a:off x="767821" y="635734"/>
            <a:ext cx="2917095" cy="730560"/>
          </a:xfrm>
          <a:prstGeom prst="rect">
            <a:avLst/>
          </a:prstGeom>
          <a:noFill/>
          <a:ln>
            <a:noFill/>
          </a:ln>
        </p:spPr>
      </p:pic>
      <p:pic>
        <p:nvPicPr>
          <p:cNvPr id="17" name="Google Shape;17;g2f838c1bf0d_0_204"/>
          <p:cNvPicPr preferRelativeResize="0"/>
          <p:nvPr/>
        </p:nvPicPr>
        <p:blipFill rotWithShape="1">
          <a:blip r:embed="rId3">
            <a:alphaModFix/>
          </a:blip>
          <a:srcRect/>
          <a:stretch/>
        </p:blipFill>
        <p:spPr>
          <a:xfrm>
            <a:off x="8578272" y="5910692"/>
            <a:ext cx="2846005" cy="474892"/>
          </a:xfrm>
          <a:prstGeom prst="rect">
            <a:avLst/>
          </a:prstGeom>
          <a:noFill/>
          <a:ln>
            <a:noFill/>
          </a:ln>
        </p:spPr>
      </p:pic>
      <p:sp>
        <p:nvSpPr>
          <p:cNvPr id="18" name="Google Shape;18;g2f838c1bf0d_0_204"/>
          <p:cNvSpPr txBox="1">
            <a:spLocks noGrp="1"/>
          </p:cNvSpPr>
          <p:nvPr>
            <p:ph type="body" idx="1"/>
          </p:nvPr>
        </p:nvSpPr>
        <p:spPr>
          <a:xfrm>
            <a:off x="756000" y="5334033"/>
            <a:ext cx="5040000" cy="1074900"/>
          </a:xfrm>
          <a:prstGeom prst="rect">
            <a:avLst/>
          </a:prstGeom>
          <a:noFill/>
          <a:ln>
            <a:noFill/>
          </a:ln>
        </p:spPr>
        <p:txBody>
          <a:bodyPr spcFirstLastPara="1" wrap="square" lIns="91425" tIns="45700" rIns="91425" bIns="45700" anchor="b" anchorCtr="0">
            <a:normAutofit/>
          </a:bodyPr>
          <a:lstStyle>
            <a:lvl1pPr marL="457167" marR="0" lvl="0" indent="-228584"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Meiryo"/>
                <a:ea typeface="Meiryo"/>
                <a:cs typeface="Meiryo"/>
                <a:sym typeface="Meiryo"/>
              </a:defRPr>
            </a:lvl1pPr>
            <a:lvl2pPr marL="914332" marR="0" lvl="1" indent="-228584"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498" marR="0" lvl="2" indent="-228584"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664" marR="0" lvl="3"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5830" marR="0" lvl="4"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2994" marR="0" lvl="5"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160" marR="0" lvl="6"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327" marR="0" lvl="7"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492" marR="0" lvl="8"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pic>
        <p:nvPicPr>
          <p:cNvPr id="19" name="Google Shape;19;g2f838c1bf0d_0_204" descr="アイコン&#10;&#10;自動的に生成された説明"/>
          <p:cNvPicPr preferRelativeResize="0"/>
          <p:nvPr/>
        </p:nvPicPr>
        <p:blipFill rotWithShape="1">
          <a:blip r:embed="rId4">
            <a:alphaModFix/>
          </a:blip>
          <a:srcRect l="-2846" t="10313" r="28294" b="-564"/>
          <a:stretch/>
        </p:blipFill>
        <p:spPr>
          <a:xfrm>
            <a:off x="7596555" y="-1"/>
            <a:ext cx="4607168" cy="38521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中間表紙">
  <p:cSld name="2_中間表紙">
    <p:bg>
      <p:bgPr>
        <a:solidFill>
          <a:schemeClr val="accent1"/>
        </a:solidFill>
        <a:effectLst/>
      </p:bgPr>
    </p:bg>
    <p:spTree>
      <p:nvGrpSpPr>
        <p:cNvPr id="1" name="Shape 20"/>
        <p:cNvGrpSpPr/>
        <p:nvPr/>
      </p:nvGrpSpPr>
      <p:grpSpPr>
        <a:xfrm>
          <a:off x="0" y="0"/>
          <a:ext cx="0" cy="0"/>
          <a:chOff x="0" y="0"/>
          <a:chExt cx="0" cy="0"/>
        </a:xfrm>
      </p:grpSpPr>
      <p:pic>
        <p:nvPicPr>
          <p:cNvPr id="21" name="Google Shape;21;g2f838c1bf0d_0_212"/>
          <p:cNvPicPr preferRelativeResize="0"/>
          <p:nvPr/>
        </p:nvPicPr>
        <p:blipFill rotWithShape="1">
          <a:blip r:embed="rId2">
            <a:alphaModFix/>
          </a:blip>
          <a:srcRect l="-9734" t="8040" r="33301" b="11910"/>
          <a:stretch/>
        </p:blipFill>
        <p:spPr>
          <a:xfrm>
            <a:off x="2675366" y="-1"/>
            <a:ext cx="9516639" cy="6858001"/>
          </a:xfrm>
          <a:prstGeom prst="rect">
            <a:avLst/>
          </a:prstGeom>
          <a:noFill/>
          <a:ln>
            <a:noFill/>
          </a:ln>
        </p:spPr>
      </p:pic>
      <p:sp>
        <p:nvSpPr>
          <p:cNvPr id="22" name="Google Shape;22;g2f838c1bf0d_0_212"/>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lvl1pPr marR="0" lvl="0" algn="l">
              <a:lnSpc>
                <a:spcPct val="110000"/>
              </a:lnSpc>
              <a:spcBef>
                <a:spcPts val="0"/>
              </a:spcBef>
              <a:spcAft>
                <a:spcPts val="0"/>
              </a:spcAft>
              <a:buClr>
                <a:schemeClr val="dk1"/>
              </a:buClr>
              <a:buSzPts val="4400"/>
              <a:buFont typeface="Arial"/>
              <a:buNone/>
              <a:defRPr sz="4400" b="1" i="0" u="none" strike="noStrike" cap="none">
                <a:solidFill>
                  <a:schemeClr val="lt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中間表紙">
  <p:cSld name="3_中間表紙">
    <p:spTree>
      <p:nvGrpSpPr>
        <p:cNvPr id="1" name="Shape 23"/>
        <p:cNvGrpSpPr/>
        <p:nvPr/>
      </p:nvGrpSpPr>
      <p:grpSpPr>
        <a:xfrm>
          <a:off x="0" y="0"/>
          <a:ext cx="0" cy="0"/>
          <a:chOff x="0" y="0"/>
          <a:chExt cx="0" cy="0"/>
        </a:xfrm>
      </p:grpSpPr>
      <p:sp>
        <p:nvSpPr>
          <p:cNvPr id="24" name="Google Shape;24;g2f838c1bf0d_0_215"/>
          <p:cNvSpPr txBox="1">
            <a:spLocks noGrp="1"/>
          </p:cNvSpPr>
          <p:nvPr>
            <p:ph type="ctrTitle"/>
          </p:nvPr>
        </p:nvSpPr>
        <p:spPr>
          <a:xfrm>
            <a:off x="3337479" y="2457000"/>
            <a:ext cx="7920000" cy="1944000"/>
          </a:xfrm>
          <a:prstGeom prst="rect">
            <a:avLst/>
          </a:prstGeom>
          <a:noFill/>
          <a:ln>
            <a:noFill/>
          </a:ln>
        </p:spPr>
        <p:txBody>
          <a:bodyPr spcFirstLastPara="1" wrap="square" lIns="91425" tIns="45700" rIns="91425" bIns="45700" anchor="ctr" anchorCtr="0">
            <a:noAutofit/>
          </a:bodyPr>
          <a:lstStyle>
            <a:lvl1pPr marR="0" lvl="0" algn="ctr">
              <a:lnSpc>
                <a:spcPct val="110000"/>
              </a:lnSpc>
              <a:spcBef>
                <a:spcPts val="0"/>
              </a:spcBef>
              <a:spcAft>
                <a:spcPts val="0"/>
              </a:spcAft>
              <a:buClr>
                <a:schemeClr val="dk1"/>
              </a:buClr>
              <a:buSzPts val="4400"/>
              <a:buFont typeface="Arial"/>
              <a:buNone/>
              <a:defRPr sz="4400" b="1" i="0" u="none" strike="noStrike" cap="none">
                <a:solidFill>
                  <a:schemeClr val="dk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5" name="Google Shape;25;g2f838c1bf0d_0_215" descr="図形 が含まれている画像&#10;&#10;自動的に生成された説明"/>
          <p:cNvPicPr preferRelativeResize="0"/>
          <p:nvPr/>
        </p:nvPicPr>
        <p:blipFill rotWithShape="1">
          <a:blip r:embed="rId2">
            <a:alphaModFix/>
          </a:blip>
          <a:srcRect/>
          <a:stretch/>
        </p:blipFill>
        <p:spPr>
          <a:xfrm>
            <a:off x="0" y="0"/>
            <a:ext cx="2403909"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ベーススライド">
  <p:cSld name="4_ベーススライドA">
    <p:spTree>
      <p:nvGrpSpPr>
        <p:cNvPr id="1" name="Shape 26"/>
        <p:cNvGrpSpPr/>
        <p:nvPr/>
      </p:nvGrpSpPr>
      <p:grpSpPr>
        <a:xfrm>
          <a:off x="0" y="0"/>
          <a:ext cx="0" cy="0"/>
          <a:chOff x="0" y="0"/>
          <a:chExt cx="0" cy="0"/>
        </a:xfrm>
      </p:grpSpPr>
      <p:sp>
        <p:nvSpPr>
          <p:cNvPr id="27" name="Google Shape;27;g2f838c1bf0d_0_218"/>
          <p:cNvSpPr/>
          <p:nvPr/>
        </p:nvSpPr>
        <p:spPr>
          <a:xfrm>
            <a:off x="8" y="6528644"/>
            <a:ext cx="12192000" cy="3252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28" name="Google Shape;28;g2f838c1bf0d_0_21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9pPr>
          </a:lstStyle>
          <a:p>
            <a:fld id="{00000000-1234-1234-1234-123412341234}" type="slidenum">
              <a:rPr lang="en-US" altLang="ja-JP" smtClean="0"/>
              <a:pPr/>
              <a:t>‹#›</a:t>
            </a:fld>
            <a:endParaRPr lang="ja-JP" altLang="en-US"/>
          </a:p>
        </p:txBody>
      </p:sp>
      <p:sp>
        <p:nvSpPr>
          <p:cNvPr id="29" name="Google Shape;29;g2f838c1bf0d_0_218"/>
          <p:cNvSpPr txBox="1">
            <a:spLocks noGrp="1"/>
          </p:cNvSpPr>
          <p:nvPr>
            <p:ph type="body" idx="1"/>
          </p:nvPr>
        </p:nvSpPr>
        <p:spPr>
          <a:xfrm>
            <a:off x="289551" y="810600"/>
            <a:ext cx="11628000" cy="5618400"/>
          </a:xfrm>
          <a:prstGeom prst="rect">
            <a:avLst/>
          </a:prstGeom>
          <a:noFill/>
          <a:ln>
            <a:noFill/>
          </a:ln>
        </p:spPr>
        <p:txBody>
          <a:bodyPr spcFirstLastPara="1" wrap="square" lIns="0" tIns="45700" rIns="0" bIns="45700" anchor="t" anchorCtr="0">
            <a:normAutofit/>
          </a:bodyPr>
          <a:lstStyle>
            <a:lvl1pPr marL="457167" lvl="0" indent="-228584" algn="l">
              <a:lnSpc>
                <a:spcPct val="110000"/>
              </a:lnSpc>
              <a:spcBef>
                <a:spcPts val="1000"/>
              </a:spcBef>
              <a:spcAft>
                <a:spcPts val="0"/>
              </a:spcAft>
              <a:buClr>
                <a:schemeClr val="accent1"/>
              </a:buClr>
              <a:buSzPts val="2400"/>
              <a:buFont typeface="Meiryo"/>
              <a:buNone/>
              <a:defRPr sz="2400">
                <a:solidFill>
                  <a:schemeClr val="dk1"/>
                </a:solidFill>
              </a:defRPr>
            </a:lvl1pPr>
            <a:lvl2pPr marL="914332" lvl="1" indent="-228584" algn="l">
              <a:lnSpc>
                <a:spcPct val="110000"/>
              </a:lnSpc>
              <a:spcBef>
                <a:spcPts val="500"/>
              </a:spcBef>
              <a:spcAft>
                <a:spcPts val="0"/>
              </a:spcAft>
              <a:buClr>
                <a:schemeClr val="accent1"/>
              </a:buClr>
              <a:buSzPts val="2640"/>
              <a:buFont typeface="Meiryo"/>
              <a:buNone/>
              <a:defRPr sz="2200">
                <a:solidFill>
                  <a:schemeClr val="dk1"/>
                </a:solidFill>
              </a:defRPr>
            </a:lvl2pPr>
            <a:lvl3pPr marL="1371498" lvl="2" indent="-228584" algn="l">
              <a:lnSpc>
                <a:spcPct val="110000"/>
              </a:lnSpc>
              <a:spcBef>
                <a:spcPts val="500"/>
              </a:spcBef>
              <a:spcAft>
                <a:spcPts val="0"/>
              </a:spcAft>
              <a:buClr>
                <a:schemeClr val="accent1"/>
              </a:buClr>
              <a:buSzPts val="2400"/>
              <a:buFont typeface="Meiryo"/>
              <a:buNone/>
              <a:defRPr sz="2000">
                <a:solidFill>
                  <a:schemeClr val="dk1"/>
                </a:solidFill>
              </a:defRPr>
            </a:lvl3pPr>
            <a:lvl4pPr marL="1828664" lvl="3" indent="-228584" algn="l">
              <a:lnSpc>
                <a:spcPct val="110000"/>
              </a:lnSpc>
              <a:spcBef>
                <a:spcPts val="500"/>
              </a:spcBef>
              <a:spcAft>
                <a:spcPts val="0"/>
              </a:spcAft>
              <a:buClr>
                <a:schemeClr val="accent1"/>
              </a:buClr>
              <a:buSzPts val="2160"/>
              <a:buFont typeface="Arial"/>
              <a:buNone/>
              <a:defRPr>
                <a:solidFill>
                  <a:schemeClr val="dk1"/>
                </a:solidFill>
              </a:defRPr>
            </a:lvl4pPr>
            <a:lvl5pPr marL="2285830" lvl="4" indent="-330176" algn="l">
              <a:lnSpc>
                <a:spcPct val="110000"/>
              </a:lnSpc>
              <a:spcBef>
                <a:spcPts val="500"/>
              </a:spcBef>
              <a:spcAft>
                <a:spcPts val="0"/>
              </a:spcAft>
              <a:buClr>
                <a:schemeClr val="accent2"/>
              </a:buClr>
              <a:buSzPts val="1600"/>
              <a:buFont typeface="Noto Sans Symbols"/>
              <a:buChar char="●"/>
              <a:defRPr>
                <a:solidFill>
                  <a:schemeClr val="dk1"/>
                </a:solidFill>
              </a:defRPr>
            </a:lvl5pPr>
            <a:lvl6pPr marL="2742994" lvl="5" indent="-317476" algn="l">
              <a:lnSpc>
                <a:spcPct val="90000"/>
              </a:lnSpc>
              <a:spcBef>
                <a:spcPts val="500"/>
              </a:spcBef>
              <a:spcAft>
                <a:spcPts val="0"/>
              </a:spcAft>
              <a:buClr>
                <a:schemeClr val="accent2"/>
              </a:buClr>
              <a:buSzPts val="1400"/>
              <a:buFont typeface="Noto Sans Symbols"/>
              <a:buChar char="●"/>
              <a:defRPr/>
            </a:lvl6pPr>
            <a:lvl7pPr marL="3200160" lvl="6" indent="-317476" algn="l">
              <a:lnSpc>
                <a:spcPct val="90000"/>
              </a:lnSpc>
              <a:spcBef>
                <a:spcPts val="500"/>
              </a:spcBef>
              <a:spcAft>
                <a:spcPts val="0"/>
              </a:spcAft>
              <a:buClr>
                <a:schemeClr val="accent2"/>
              </a:buClr>
              <a:buSzPts val="1400"/>
              <a:buFont typeface="Noto Sans Symbols"/>
              <a:buChar char="●"/>
              <a:defRPr/>
            </a:lvl7pPr>
            <a:lvl8pPr marL="3657327" lvl="7" indent="-342874" algn="l">
              <a:lnSpc>
                <a:spcPct val="90000"/>
              </a:lnSpc>
              <a:spcBef>
                <a:spcPts val="500"/>
              </a:spcBef>
              <a:spcAft>
                <a:spcPts val="0"/>
              </a:spcAft>
              <a:buClr>
                <a:schemeClr val="dk1"/>
              </a:buClr>
              <a:buSzPts val="1800"/>
              <a:buChar char="•"/>
              <a:defRPr/>
            </a:lvl8pPr>
            <a:lvl9pPr marL="4114492" lvl="8" indent="-342874" algn="l">
              <a:lnSpc>
                <a:spcPct val="90000"/>
              </a:lnSpc>
              <a:spcBef>
                <a:spcPts val="500"/>
              </a:spcBef>
              <a:spcAft>
                <a:spcPts val="0"/>
              </a:spcAft>
              <a:buClr>
                <a:schemeClr val="dk1"/>
              </a:buClr>
              <a:buSzPts val="1800"/>
              <a:buChar char="•"/>
              <a:defRPr/>
            </a:lvl9pPr>
          </a:lstStyle>
          <a:p>
            <a:endParaRPr/>
          </a:p>
        </p:txBody>
      </p:sp>
      <p:cxnSp>
        <p:nvCxnSpPr>
          <p:cNvPr id="30" name="Google Shape;30;g2f838c1bf0d_0_218"/>
          <p:cNvCxnSpPr/>
          <p:nvPr/>
        </p:nvCxnSpPr>
        <p:spPr>
          <a:xfrm>
            <a:off x="0" y="639752"/>
            <a:ext cx="12192000" cy="0"/>
          </a:xfrm>
          <a:prstGeom prst="straightConnector1">
            <a:avLst/>
          </a:prstGeom>
          <a:noFill/>
          <a:ln w="28575" cap="flat" cmpd="sng">
            <a:solidFill>
              <a:schemeClr val="accent1"/>
            </a:solidFill>
            <a:prstDash val="solid"/>
            <a:miter lim="800000"/>
            <a:headEnd type="none" w="sm" len="sm"/>
            <a:tailEnd type="none" w="sm" len="sm"/>
          </a:ln>
        </p:spPr>
      </p:cxnSp>
      <p:pic>
        <p:nvPicPr>
          <p:cNvPr id="31" name="Google Shape;31;g2f838c1bf0d_0_218"/>
          <p:cNvPicPr preferRelativeResize="0"/>
          <p:nvPr/>
        </p:nvPicPr>
        <p:blipFill rotWithShape="1">
          <a:blip r:embed="rId2">
            <a:alphaModFix/>
          </a:blip>
          <a:srcRect/>
          <a:stretch/>
        </p:blipFill>
        <p:spPr>
          <a:xfrm>
            <a:off x="10687651" y="145997"/>
            <a:ext cx="1341864" cy="322908"/>
          </a:xfrm>
          <a:prstGeom prst="rect">
            <a:avLst/>
          </a:prstGeom>
          <a:noFill/>
          <a:ln>
            <a:noFill/>
          </a:ln>
        </p:spPr>
      </p:pic>
      <p:sp>
        <p:nvSpPr>
          <p:cNvPr id="32" name="Google Shape;32;g2f838c1bf0d_0_218"/>
          <p:cNvSpPr txBox="1"/>
          <p:nvPr/>
        </p:nvSpPr>
        <p:spPr>
          <a:xfrm>
            <a:off x="4884787" y="6583472"/>
            <a:ext cx="2422500" cy="239897"/>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Clr>
                <a:srgbClr val="3AAFC5"/>
              </a:buClr>
              <a:buSzPts val="799"/>
              <a:buFont typeface="Arial"/>
              <a:buNone/>
            </a:pPr>
            <a:r>
              <a:rPr lang="en-US" altLang="ja-JP" sz="799" b="0" i="0" u="none" strike="noStrike" cap="none">
                <a:solidFill>
                  <a:srgbClr val="3AAFC5"/>
                </a:solidFill>
                <a:latin typeface="Meiryo"/>
                <a:ea typeface="Meiryo"/>
                <a:cs typeface="Meiryo"/>
                <a:sym typeface="Meiryo"/>
              </a:rPr>
              <a:t>© 2015-2024 GMO GlobalSign Holdings K.K.</a:t>
            </a:r>
            <a:endParaRPr sz="799" b="0" i="0" u="none" strike="noStrike" cap="none">
              <a:solidFill>
                <a:srgbClr val="3AAFC5"/>
              </a:solidFill>
              <a:latin typeface="Meiryo"/>
              <a:ea typeface="Meiryo"/>
              <a:cs typeface="Meiryo"/>
              <a:sym typeface="Meiryo"/>
            </a:endParaRPr>
          </a:p>
        </p:txBody>
      </p:sp>
      <p:sp>
        <p:nvSpPr>
          <p:cNvPr id="33" name="Google Shape;33;g2f838c1bf0d_0_21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ユーザー設定レイアウト">
  <p:cSld name="17_ユーザー設定レイアウト">
    <p:spTree>
      <p:nvGrpSpPr>
        <p:cNvPr id="1" name="Shape 42"/>
        <p:cNvGrpSpPr/>
        <p:nvPr/>
      </p:nvGrpSpPr>
      <p:grpSpPr>
        <a:xfrm>
          <a:off x="0" y="0"/>
          <a:ext cx="0" cy="0"/>
          <a:chOff x="0" y="0"/>
          <a:chExt cx="0" cy="0"/>
        </a:xfrm>
      </p:grpSpPr>
      <p:sp>
        <p:nvSpPr>
          <p:cNvPr id="43" name="Google Shape;43;g2f838c1bf0d_0_234"/>
          <p:cNvSpPr txBox="1">
            <a:spLocks noGrp="1"/>
          </p:cNvSpPr>
          <p:nvPr>
            <p:ph type="body" idx="1"/>
          </p:nvPr>
        </p:nvSpPr>
        <p:spPr>
          <a:xfrm>
            <a:off x="960000" y="252000"/>
            <a:ext cx="10417200" cy="360000"/>
          </a:xfrm>
          <a:prstGeom prst="rect">
            <a:avLst/>
          </a:prstGeom>
          <a:noFill/>
          <a:ln>
            <a:noFill/>
          </a:ln>
        </p:spPr>
        <p:txBody>
          <a:bodyPr spcFirstLastPara="1" wrap="square" lIns="91425" tIns="45700" rIns="91425" bIns="45700" anchor="t" anchorCtr="0">
            <a:noAutofit/>
          </a:bodyPr>
          <a:lstStyle>
            <a:lvl1pPr marL="457167" marR="0" lvl="0" indent="-228584" algn="l">
              <a:lnSpc>
                <a:spcPct val="120000"/>
              </a:lnSpc>
              <a:spcBef>
                <a:spcPts val="0"/>
              </a:spcBef>
              <a:spcAft>
                <a:spcPts val="0"/>
              </a:spcAft>
              <a:buClr>
                <a:schemeClr val="accent2"/>
              </a:buClr>
              <a:buSzPts val="1300"/>
              <a:buFont typeface="Arial"/>
              <a:buNone/>
              <a:defRPr sz="1300" b="0" i="0" u="none" strike="noStrike" cap="none">
                <a:solidFill>
                  <a:schemeClr val="accent2"/>
                </a:solidFill>
                <a:latin typeface="Noto Sans"/>
                <a:ea typeface="Noto Sans"/>
                <a:cs typeface="Noto Sans"/>
                <a:sym typeface="Noto Sans"/>
              </a:defRPr>
            </a:lvl1pPr>
            <a:lvl2pPr marL="914332" marR="0" lvl="1" indent="-228584"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498" marR="0" lvl="2" indent="-228584"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664" marR="0" lvl="3"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5830" marR="0" lvl="4"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2994" marR="0" lvl="5"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160" marR="0" lvl="6"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327" marR="0" lvl="7"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492" marR="0" lvl="8"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44" name="Google Shape;44;g2f838c1bf0d_0_234"/>
          <p:cNvSpPr txBox="1">
            <a:spLocks noGrp="1"/>
          </p:cNvSpPr>
          <p:nvPr>
            <p:ph type="sldNum" idx="12"/>
          </p:nvPr>
        </p:nvSpPr>
        <p:spPr>
          <a:xfrm>
            <a:off x="5732656" y="6530976"/>
            <a:ext cx="726600" cy="3270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lt2"/>
              </a:buClr>
              <a:buSzPts val="600"/>
              <a:buFont typeface="Noto Sans"/>
              <a:buNone/>
              <a:defRPr sz="600" b="0" i="0" u="none" strike="noStrike" cap="none">
                <a:solidFill>
                  <a:schemeClr val="lt2"/>
                </a:solidFill>
                <a:latin typeface="Noto Sans"/>
                <a:ea typeface="Noto Sans"/>
                <a:cs typeface="Noto Sans"/>
                <a:sym typeface="Noto Sans"/>
              </a:defRPr>
            </a:lvl1pPr>
            <a:lvl2pPr marL="0" marR="0" lvl="1" indent="0" algn="ctr">
              <a:lnSpc>
                <a:spcPct val="100000"/>
              </a:lnSpc>
              <a:spcBef>
                <a:spcPts val="0"/>
              </a:spcBef>
              <a:spcAft>
                <a:spcPts val="0"/>
              </a:spcAft>
              <a:buClr>
                <a:schemeClr val="lt2"/>
              </a:buClr>
              <a:buSzPts val="600"/>
              <a:buFont typeface="Noto Sans"/>
              <a:buNone/>
              <a:defRPr sz="600" b="0" i="0" u="none" strike="noStrike" cap="none">
                <a:solidFill>
                  <a:schemeClr val="lt2"/>
                </a:solidFill>
                <a:latin typeface="Noto Sans"/>
                <a:ea typeface="Noto Sans"/>
                <a:cs typeface="Noto Sans"/>
                <a:sym typeface="Noto Sans"/>
              </a:defRPr>
            </a:lvl2pPr>
            <a:lvl3pPr marL="0" marR="0" lvl="2" indent="0" algn="ctr">
              <a:lnSpc>
                <a:spcPct val="100000"/>
              </a:lnSpc>
              <a:spcBef>
                <a:spcPts val="0"/>
              </a:spcBef>
              <a:spcAft>
                <a:spcPts val="0"/>
              </a:spcAft>
              <a:buClr>
                <a:schemeClr val="lt2"/>
              </a:buClr>
              <a:buSzPts val="600"/>
              <a:buFont typeface="Noto Sans"/>
              <a:buNone/>
              <a:defRPr sz="600" b="0" i="0" u="none" strike="noStrike" cap="none">
                <a:solidFill>
                  <a:schemeClr val="lt2"/>
                </a:solidFill>
                <a:latin typeface="Noto Sans"/>
                <a:ea typeface="Noto Sans"/>
                <a:cs typeface="Noto Sans"/>
                <a:sym typeface="Noto Sans"/>
              </a:defRPr>
            </a:lvl3pPr>
            <a:lvl4pPr marL="0" marR="0" lvl="3" indent="0" algn="ctr">
              <a:lnSpc>
                <a:spcPct val="100000"/>
              </a:lnSpc>
              <a:spcBef>
                <a:spcPts val="0"/>
              </a:spcBef>
              <a:spcAft>
                <a:spcPts val="0"/>
              </a:spcAft>
              <a:buClr>
                <a:schemeClr val="lt2"/>
              </a:buClr>
              <a:buSzPts val="600"/>
              <a:buFont typeface="Noto Sans"/>
              <a:buNone/>
              <a:defRPr sz="600" b="0" i="0" u="none" strike="noStrike" cap="none">
                <a:solidFill>
                  <a:schemeClr val="lt2"/>
                </a:solidFill>
                <a:latin typeface="Noto Sans"/>
                <a:ea typeface="Noto Sans"/>
                <a:cs typeface="Noto Sans"/>
                <a:sym typeface="Noto Sans"/>
              </a:defRPr>
            </a:lvl4pPr>
            <a:lvl5pPr marL="0" marR="0" lvl="4" indent="0" algn="ctr">
              <a:lnSpc>
                <a:spcPct val="100000"/>
              </a:lnSpc>
              <a:spcBef>
                <a:spcPts val="0"/>
              </a:spcBef>
              <a:spcAft>
                <a:spcPts val="0"/>
              </a:spcAft>
              <a:buClr>
                <a:schemeClr val="lt2"/>
              </a:buClr>
              <a:buSzPts val="600"/>
              <a:buFont typeface="Noto Sans"/>
              <a:buNone/>
              <a:defRPr sz="600" b="0" i="0" u="none" strike="noStrike" cap="none">
                <a:solidFill>
                  <a:schemeClr val="lt2"/>
                </a:solidFill>
                <a:latin typeface="Noto Sans"/>
                <a:ea typeface="Noto Sans"/>
                <a:cs typeface="Noto Sans"/>
                <a:sym typeface="Noto Sans"/>
              </a:defRPr>
            </a:lvl5pPr>
            <a:lvl6pPr marL="0" marR="0" lvl="5" indent="0" algn="ctr">
              <a:lnSpc>
                <a:spcPct val="100000"/>
              </a:lnSpc>
              <a:spcBef>
                <a:spcPts val="0"/>
              </a:spcBef>
              <a:spcAft>
                <a:spcPts val="0"/>
              </a:spcAft>
              <a:buClr>
                <a:schemeClr val="lt2"/>
              </a:buClr>
              <a:buSzPts val="600"/>
              <a:buFont typeface="Noto Sans"/>
              <a:buNone/>
              <a:defRPr sz="600" b="0" i="0" u="none" strike="noStrike" cap="none">
                <a:solidFill>
                  <a:schemeClr val="lt2"/>
                </a:solidFill>
                <a:latin typeface="Noto Sans"/>
                <a:ea typeface="Noto Sans"/>
                <a:cs typeface="Noto Sans"/>
                <a:sym typeface="Noto Sans"/>
              </a:defRPr>
            </a:lvl6pPr>
            <a:lvl7pPr marL="0" marR="0" lvl="6" indent="0" algn="ctr">
              <a:lnSpc>
                <a:spcPct val="100000"/>
              </a:lnSpc>
              <a:spcBef>
                <a:spcPts val="0"/>
              </a:spcBef>
              <a:spcAft>
                <a:spcPts val="0"/>
              </a:spcAft>
              <a:buClr>
                <a:schemeClr val="lt2"/>
              </a:buClr>
              <a:buSzPts val="600"/>
              <a:buFont typeface="Noto Sans"/>
              <a:buNone/>
              <a:defRPr sz="600" b="0" i="0" u="none" strike="noStrike" cap="none">
                <a:solidFill>
                  <a:schemeClr val="lt2"/>
                </a:solidFill>
                <a:latin typeface="Noto Sans"/>
                <a:ea typeface="Noto Sans"/>
                <a:cs typeface="Noto Sans"/>
                <a:sym typeface="Noto Sans"/>
              </a:defRPr>
            </a:lvl7pPr>
            <a:lvl8pPr marL="0" marR="0" lvl="7" indent="0" algn="ctr">
              <a:lnSpc>
                <a:spcPct val="100000"/>
              </a:lnSpc>
              <a:spcBef>
                <a:spcPts val="0"/>
              </a:spcBef>
              <a:spcAft>
                <a:spcPts val="0"/>
              </a:spcAft>
              <a:buClr>
                <a:schemeClr val="lt2"/>
              </a:buClr>
              <a:buSzPts val="600"/>
              <a:buFont typeface="Noto Sans"/>
              <a:buNone/>
              <a:defRPr sz="600" b="0" i="0" u="none" strike="noStrike" cap="none">
                <a:solidFill>
                  <a:schemeClr val="lt2"/>
                </a:solidFill>
                <a:latin typeface="Noto Sans"/>
                <a:ea typeface="Noto Sans"/>
                <a:cs typeface="Noto Sans"/>
                <a:sym typeface="Noto Sans"/>
              </a:defRPr>
            </a:lvl8pPr>
            <a:lvl9pPr marL="0" marR="0" lvl="8" indent="0" algn="ctr">
              <a:lnSpc>
                <a:spcPct val="100000"/>
              </a:lnSpc>
              <a:spcBef>
                <a:spcPts val="0"/>
              </a:spcBef>
              <a:spcAft>
                <a:spcPts val="0"/>
              </a:spcAft>
              <a:buClr>
                <a:schemeClr val="lt2"/>
              </a:buClr>
              <a:buSzPts val="600"/>
              <a:buFont typeface="Noto Sans"/>
              <a:buNone/>
              <a:defRPr sz="600" b="0" i="0" u="none" strike="noStrike" cap="none">
                <a:solidFill>
                  <a:schemeClr val="lt2"/>
                </a:solidFill>
                <a:latin typeface="Noto Sans"/>
                <a:ea typeface="Noto Sans"/>
                <a:cs typeface="Noto Sans"/>
                <a:sym typeface="Noto Sans"/>
              </a:defRPr>
            </a:lvl9pPr>
          </a:lstStyle>
          <a:p>
            <a:fld id="{00000000-1234-1234-1234-123412341234}" type="slidenum">
              <a:rPr lang="en-US" altLang="ja-JP" smtClean="0"/>
              <a:pPr/>
              <a:t>‹#›</a:t>
            </a:fld>
            <a:endParaRPr lang="ja-JP" altLang="en-US"/>
          </a:p>
        </p:txBody>
      </p:sp>
      <p:sp>
        <p:nvSpPr>
          <p:cNvPr id="45" name="Google Shape;45;g2f838c1bf0d_0_234"/>
          <p:cNvSpPr txBox="1">
            <a:spLocks noGrp="1"/>
          </p:cNvSpPr>
          <p:nvPr>
            <p:ph type="body" idx="2"/>
          </p:nvPr>
        </p:nvSpPr>
        <p:spPr>
          <a:xfrm>
            <a:off x="802900" y="4279171"/>
            <a:ext cx="2344800" cy="900000"/>
          </a:xfrm>
          <a:prstGeom prst="rect">
            <a:avLst/>
          </a:prstGeom>
          <a:noFill/>
          <a:ln>
            <a:noFill/>
          </a:ln>
        </p:spPr>
        <p:txBody>
          <a:bodyPr spcFirstLastPara="1" wrap="square" lIns="91425" tIns="45700" rIns="91425" bIns="45700" anchor="ctr" anchorCtr="0">
            <a:noAutofit/>
          </a:bodyPr>
          <a:lstStyle>
            <a:lvl1pPr marL="457167" marR="0" lvl="0" indent="-228584"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Noto Sans"/>
                <a:ea typeface="Noto Sans"/>
                <a:cs typeface="Noto Sans"/>
                <a:sym typeface="Noto Sans"/>
              </a:defRPr>
            </a:lvl1pPr>
            <a:lvl2pPr marL="914332" marR="0" lvl="1" indent="-228584"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498" marR="0" lvl="2" indent="-228584"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664" marR="0" lvl="3"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5830" marR="0" lvl="4"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2994" marR="0" lvl="5"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160" marR="0" lvl="6"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327" marR="0" lvl="7"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492" marR="0" lvl="8"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46" name="Google Shape;46;g2f838c1bf0d_0_234"/>
          <p:cNvSpPr txBox="1">
            <a:spLocks noGrp="1"/>
          </p:cNvSpPr>
          <p:nvPr>
            <p:ph type="body" idx="3"/>
          </p:nvPr>
        </p:nvSpPr>
        <p:spPr>
          <a:xfrm>
            <a:off x="803367" y="1188000"/>
            <a:ext cx="10562100" cy="432000"/>
          </a:xfrm>
          <a:prstGeom prst="rect">
            <a:avLst/>
          </a:prstGeom>
          <a:noFill/>
          <a:ln>
            <a:noFill/>
          </a:ln>
        </p:spPr>
        <p:txBody>
          <a:bodyPr spcFirstLastPara="1" wrap="square" lIns="91425" tIns="45700" rIns="91425" bIns="45700" anchor="t" anchorCtr="0">
            <a:noAutofit/>
          </a:bodyPr>
          <a:lstStyle>
            <a:lvl1pPr marL="457167" marR="0" lvl="0" indent="-228584" algn="ctr">
              <a:lnSpc>
                <a:spcPct val="120000"/>
              </a:lnSpc>
              <a:spcBef>
                <a:spcPts val="0"/>
              </a:spcBef>
              <a:spcAft>
                <a:spcPts val="0"/>
              </a:spcAft>
              <a:buClr>
                <a:schemeClr val="dk1"/>
              </a:buClr>
              <a:buSzPts val="1901"/>
              <a:buFont typeface="Arial"/>
              <a:buNone/>
              <a:defRPr sz="1901" b="1" i="0" u="none" strike="noStrike" cap="none">
                <a:solidFill>
                  <a:schemeClr val="dk1"/>
                </a:solidFill>
                <a:latin typeface="Noto Sans"/>
                <a:ea typeface="Noto Sans"/>
                <a:cs typeface="Noto Sans"/>
                <a:sym typeface="Noto Sans"/>
              </a:defRPr>
            </a:lvl1pPr>
            <a:lvl2pPr marL="914332" marR="0" lvl="1" indent="-228584"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498" marR="0" lvl="2" indent="-228584"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664" marR="0" lvl="3"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5830" marR="0" lvl="4"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2994" marR="0" lvl="5"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160" marR="0" lvl="6"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327" marR="0" lvl="7"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492" marR="0" lvl="8"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47" name="Google Shape;47;g2f838c1bf0d_0_234"/>
          <p:cNvSpPr txBox="1">
            <a:spLocks noGrp="1"/>
          </p:cNvSpPr>
          <p:nvPr>
            <p:ph type="body" idx="4"/>
          </p:nvPr>
        </p:nvSpPr>
        <p:spPr>
          <a:xfrm>
            <a:off x="814919" y="1724206"/>
            <a:ext cx="10562100" cy="432000"/>
          </a:xfrm>
          <a:prstGeom prst="rect">
            <a:avLst/>
          </a:prstGeom>
          <a:noFill/>
          <a:ln>
            <a:noFill/>
          </a:ln>
        </p:spPr>
        <p:txBody>
          <a:bodyPr spcFirstLastPara="1" wrap="square" lIns="91425" tIns="45700" rIns="91425" bIns="45700" anchor="t" anchorCtr="0">
            <a:noAutofit/>
          </a:bodyPr>
          <a:lstStyle>
            <a:lvl1pPr marL="457167" marR="0" lvl="0" indent="-228584" algn="ctr">
              <a:lnSpc>
                <a:spcPct val="110000"/>
              </a:lnSpc>
              <a:spcBef>
                <a:spcPts val="0"/>
              </a:spcBef>
              <a:spcAft>
                <a:spcPts val="0"/>
              </a:spcAft>
              <a:buClr>
                <a:schemeClr val="dk1"/>
              </a:buClr>
              <a:buSzPts val="1000"/>
              <a:buFont typeface="Arial"/>
              <a:buNone/>
              <a:defRPr sz="1000" b="0" i="0" u="none" strike="noStrike" cap="none">
                <a:solidFill>
                  <a:schemeClr val="dk1"/>
                </a:solidFill>
                <a:latin typeface="Noto Sans"/>
                <a:ea typeface="Noto Sans"/>
                <a:cs typeface="Noto Sans"/>
                <a:sym typeface="Noto Sans"/>
              </a:defRPr>
            </a:lvl1pPr>
            <a:lvl2pPr marL="914332" marR="0" lvl="1" indent="-228584"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498" marR="0" lvl="2" indent="-228584"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664" marR="0" lvl="3"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5830" marR="0" lvl="4"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2994" marR="0" lvl="5"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160" marR="0" lvl="6"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327" marR="0" lvl="7"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492" marR="0" lvl="8"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48" name="Google Shape;48;g2f838c1bf0d_0_234"/>
          <p:cNvSpPr>
            <a:spLocks noGrp="1"/>
          </p:cNvSpPr>
          <p:nvPr>
            <p:ph type="pic" idx="5"/>
          </p:nvPr>
        </p:nvSpPr>
        <p:spPr>
          <a:xfrm>
            <a:off x="800867" y="2759372"/>
            <a:ext cx="2334600" cy="1475100"/>
          </a:xfrm>
          <a:prstGeom prst="rect">
            <a:avLst/>
          </a:prstGeom>
          <a:noFill/>
          <a:ln>
            <a:noFill/>
          </a:ln>
        </p:spPr>
      </p:sp>
      <p:sp>
        <p:nvSpPr>
          <p:cNvPr id="49" name="Google Shape;49;g2f838c1bf0d_0_234"/>
          <p:cNvSpPr txBox="1">
            <a:spLocks noGrp="1"/>
          </p:cNvSpPr>
          <p:nvPr>
            <p:ph type="body" idx="6"/>
          </p:nvPr>
        </p:nvSpPr>
        <p:spPr>
          <a:xfrm>
            <a:off x="3534057" y="4279171"/>
            <a:ext cx="2344800" cy="900000"/>
          </a:xfrm>
          <a:prstGeom prst="rect">
            <a:avLst/>
          </a:prstGeom>
          <a:noFill/>
          <a:ln>
            <a:noFill/>
          </a:ln>
        </p:spPr>
        <p:txBody>
          <a:bodyPr spcFirstLastPara="1" wrap="square" lIns="91425" tIns="45700" rIns="91425" bIns="45700" anchor="ctr" anchorCtr="0">
            <a:noAutofit/>
          </a:bodyPr>
          <a:lstStyle>
            <a:lvl1pPr marL="457167" marR="0" lvl="0" indent="-228584"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Noto Sans"/>
                <a:ea typeface="Noto Sans"/>
                <a:cs typeface="Noto Sans"/>
                <a:sym typeface="Noto Sans"/>
              </a:defRPr>
            </a:lvl1pPr>
            <a:lvl2pPr marL="914332" marR="0" lvl="1" indent="-228584"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498" marR="0" lvl="2" indent="-228584"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664" marR="0" lvl="3"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5830" marR="0" lvl="4"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2994" marR="0" lvl="5"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160" marR="0" lvl="6"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327" marR="0" lvl="7"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492" marR="0" lvl="8"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50" name="Google Shape;50;g2f838c1bf0d_0_234"/>
          <p:cNvSpPr>
            <a:spLocks noGrp="1"/>
          </p:cNvSpPr>
          <p:nvPr>
            <p:ph type="pic" idx="7"/>
          </p:nvPr>
        </p:nvSpPr>
        <p:spPr>
          <a:xfrm>
            <a:off x="3544247" y="2759372"/>
            <a:ext cx="2334600" cy="1475100"/>
          </a:xfrm>
          <a:prstGeom prst="rect">
            <a:avLst/>
          </a:prstGeom>
          <a:noFill/>
          <a:ln>
            <a:noFill/>
          </a:ln>
        </p:spPr>
      </p:sp>
      <p:sp>
        <p:nvSpPr>
          <p:cNvPr id="51" name="Google Shape;51;g2f838c1bf0d_0_234"/>
          <p:cNvSpPr txBox="1">
            <a:spLocks noGrp="1"/>
          </p:cNvSpPr>
          <p:nvPr>
            <p:ph type="body" idx="8"/>
          </p:nvPr>
        </p:nvSpPr>
        <p:spPr>
          <a:xfrm>
            <a:off x="6287627" y="4279171"/>
            <a:ext cx="2344800" cy="900000"/>
          </a:xfrm>
          <a:prstGeom prst="rect">
            <a:avLst/>
          </a:prstGeom>
          <a:noFill/>
          <a:ln>
            <a:noFill/>
          </a:ln>
        </p:spPr>
        <p:txBody>
          <a:bodyPr spcFirstLastPara="1" wrap="square" lIns="91425" tIns="45700" rIns="91425" bIns="45700" anchor="ctr" anchorCtr="0">
            <a:noAutofit/>
          </a:bodyPr>
          <a:lstStyle>
            <a:lvl1pPr marL="457167" marR="0" lvl="0" indent="-228584"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Noto Sans"/>
                <a:ea typeface="Noto Sans"/>
                <a:cs typeface="Noto Sans"/>
                <a:sym typeface="Noto Sans"/>
              </a:defRPr>
            </a:lvl1pPr>
            <a:lvl2pPr marL="914332" marR="0" lvl="1" indent="-228584"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498" marR="0" lvl="2" indent="-228584"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664" marR="0" lvl="3"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5830" marR="0" lvl="4"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2994" marR="0" lvl="5"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160" marR="0" lvl="6"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327" marR="0" lvl="7"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492" marR="0" lvl="8"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52" name="Google Shape;52;g2f838c1bf0d_0_234"/>
          <p:cNvSpPr>
            <a:spLocks noGrp="1"/>
          </p:cNvSpPr>
          <p:nvPr>
            <p:ph type="pic" idx="9"/>
          </p:nvPr>
        </p:nvSpPr>
        <p:spPr>
          <a:xfrm>
            <a:off x="6287628" y="2759372"/>
            <a:ext cx="2334600" cy="1475100"/>
          </a:xfrm>
          <a:prstGeom prst="rect">
            <a:avLst/>
          </a:prstGeom>
          <a:noFill/>
          <a:ln>
            <a:noFill/>
          </a:ln>
        </p:spPr>
      </p:sp>
      <p:sp>
        <p:nvSpPr>
          <p:cNvPr id="53" name="Google Shape;53;g2f838c1bf0d_0_234"/>
          <p:cNvSpPr txBox="1">
            <a:spLocks noGrp="1"/>
          </p:cNvSpPr>
          <p:nvPr>
            <p:ph type="body" idx="13"/>
          </p:nvPr>
        </p:nvSpPr>
        <p:spPr>
          <a:xfrm>
            <a:off x="9025915" y="4279171"/>
            <a:ext cx="2344800" cy="900000"/>
          </a:xfrm>
          <a:prstGeom prst="rect">
            <a:avLst/>
          </a:prstGeom>
          <a:noFill/>
          <a:ln>
            <a:noFill/>
          </a:ln>
        </p:spPr>
        <p:txBody>
          <a:bodyPr spcFirstLastPara="1" wrap="square" lIns="91425" tIns="45700" rIns="91425" bIns="45700" anchor="ctr" anchorCtr="0">
            <a:noAutofit/>
          </a:bodyPr>
          <a:lstStyle>
            <a:lvl1pPr marL="457167" marR="0" lvl="0" indent="-228584"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Noto Sans"/>
                <a:ea typeface="Noto Sans"/>
                <a:cs typeface="Noto Sans"/>
                <a:sym typeface="Noto Sans"/>
              </a:defRPr>
            </a:lvl1pPr>
            <a:lvl2pPr marL="914332" marR="0" lvl="1" indent="-228584"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498" marR="0" lvl="2" indent="-228584"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664" marR="0" lvl="3"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5830" marR="0" lvl="4"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2994" marR="0" lvl="5"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160" marR="0" lvl="6"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327" marR="0" lvl="7"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492" marR="0" lvl="8" indent="-228584"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54" name="Google Shape;54;g2f838c1bf0d_0_234"/>
          <p:cNvSpPr>
            <a:spLocks noGrp="1"/>
          </p:cNvSpPr>
          <p:nvPr>
            <p:ph type="pic" idx="14"/>
          </p:nvPr>
        </p:nvSpPr>
        <p:spPr>
          <a:xfrm>
            <a:off x="9031011" y="2759372"/>
            <a:ext cx="2334600" cy="14751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ユーザー設定レイアウト">
  <p:cSld name="7_ユーザー設定レイアウト">
    <p:spTree>
      <p:nvGrpSpPr>
        <p:cNvPr id="1" name="Shape 15"/>
        <p:cNvGrpSpPr/>
        <p:nvPr/>
      </p:nvGrpSpPr>
      <p:grpSpPr>
        <a:xfrm>
          <a:off x="0" y="0"/>
          <a:ext cx="0" cy="0"/>
          <a:chOff x="0" y="0"/>
          <a:chExt cx="0" cy="0"/>
        </a:xfrm>
      </p:grpSpPr>
      <p:sp>
        <p:nvSpPr>
          <p:cNvPr id="16" name="Google Shape;16;p2"/>
          <p:cNvSpPr txBox="1">
            <a:spLocks noGrp="1"/>
          </p:cNvSpPr>
          <p:nvPr>
            <p:ph type="body" idx="1"/>
          </p:nvPr>
        </p:nvSpPr>
        <p:spPr>
          <a:xfrm>
            <a:off x="814917" y="1188000"/>
            <a:ext cx="10562166" cy="105646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chemeClr val="dk1"/>
              </a:buClr>
              <a:buSzPts val="1400"/>
              <a:buFont typeface="Arial"/>
              <a:buNone/>
              <a:defRPr sz="1400" b="0" i="0" u="none" strike="noStrike" cap="none">
                <a:solidFill>
                  <a:schemeClr val="dk1"/>
                </a:solidFill>
                <a:latin typeface="メイリオ" panose="020B0604030504040204" pitchFamily="50" charset="-128"/>
                <a:ea typeface="メイリオ" panose="020B0604030504040204" pitchFamily="50" charset="-128"/>
                <a:cs typeface="メイリオ" panose="020B0604030504040204" pitchFamily="50" charset="-128"/>
                <a:sym typeface="Meiryo"/>
              </a:defRPr>
            </a:lvl1pPr>
            <a:lvl2pPr marL="914400" marR="0" lvl="1" indent="-228600" algn="l" rtl="0">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rtl="0">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17" name="Google Shape;17;p2"/>
          <p:cNvSpPr txBox="1">
            <a:spLocks noGrp="1"/>
          </p:cNvSpPr>
          <p:nvPr>
            <p:ph type="body" idx="2"/>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chemeClr val="accent2"/>
              </a:buClr>
              <a:buSzPts val="1300"/>
              <a:buFont typeface="Arial"/>
              <a:buNone/>
              <a:defRPr sz="1300" b="0" i="0" u="none" strike="noStrike" cap="none">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sym typeface="Meiryo"/>
              </a:defRPr>
            </a:lvl1pPr>
            <a:lvl2pPr marL="914400" marR="0" lvl="1" indent="-228600" algn="l" rtl="0">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rtl="0">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18" name="Google Shape;18;p2"/>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メイリオ" panose="020B0604030504040204" pitchFamily="50" charset="-128"/>
                <a:ea typeface="メイリオ" panose="020B0604030504040204" pitchFamily="50" charset="-128"/>
                <a:cs typeface="メイリオ" panose="020B0604030504040204" pitchFamily="50" charset="-128"/>
                <a:sym typeface="Meiryo"/>
              </a:defRPr>
            </a:lvl1pPr>
            <a:lvl2pPr marL="0" marR="0" lvl="1"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2pPr>
            <a:lvl3pPr marL="0" marR="0" lvl="2"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3pPr>
            <a:lvl4pPr marL="0" marR="0" lvl="3"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4pPr>
            <a:lvl5pPr marL="0" marR="0" lvl="4"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5pPr>
            <a:lvl6pPr marL="0" marR="0" lvl="5"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6pPr>
            <a:lvl7pPr marL="0" marR="0" lvl="6"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7pPr>
            <a:lvl8pPr marL="0" marR="0" lvl="7"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8pPr>
            <a:lvl9pPr marL="0" marR="0" lvl="8"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9pPr>
          </a:lstStyle>
          <a:p>
            <a:fld id="{00000000-1234-1234-1234-123412341234}" type="slidenum">
              <a:rPr lang="en-US" altLang="ja-JP" smtClean="0"/>
              <a:pPr/>
              <a:t>‹#›</a:t>
            </a:fld>
            <a:endParaRPr lang="ja-JP" altLang="en-US" dirty="0"/>
          </a:p>
        </p:txBody>
      </p:sp>
      <p:sp>
        <p:nvSpPr>
          <p:cNvPr id="19" name="Google Shape;19;p2"/>
          <p:cNvSpPr txBox="1">
            <a:spLocks noGrp="1"/>
          </p:cNvSpPr>
          <p:nvPr>
            <p:ph type="body" idx="3"/>
          </p:nvPr>
        </p:nvSpPr>
        <p:spPr>
          <a:xfrm>
            <a:off x="814917" y="2733335"/>
            <a:ext cx="10562166" cy="612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chemeClr val="dk1"/>
              </a:buClr>
              <a:buSzPts val="2700"/>
              <a:buFont typeface="Arial"/>
              <a:buNone/>
              <a:defRPr sz="2700" b="1" i="0" u="none" strike="noStrike" cap="none">
                <a:solidFill>
                  <a:schemeClr val="dk1"/>
                </a:solidFill>
                <a:latin typeface="メイリオ" panose="020B0604030504040204" pitchFamily="50" charset="-128"/>
                <a:ea typeface="メイリオ" panose="020B0604030504040204" pitchFamily="50" charset="-128"/>
                <a:cs typeface="メイリオ" panose="020B0604030504040204" pitchFamily="50" charset="-128"/>
                <a:sym typeface="Meiryo"/>
              </a:defRPr>
            </a:lvl1pPr>
            <a:lvl2pPr marL="914400" marR="0" lvl="1" indent="-228600" algn="l" rtl="0">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rtl="0">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20" name="Google Shape;20;p2"/>
          <p:cNvSpPr txBox="1">
            <a:spLocks noGrp="1"/>
          </p:cNvSpPr>
          <p:nvPr>
            <p:ph type="body" idx="4"/>
          </p:nvPr>
        </p:nvSpPr>
        <p:spPr>
          <a:xfrm>
            <a:off x="1215669" y="3902850"/>
            <a:ext cx="4214052" cy="1345100"/>
          </a:xfrm>
          <a:prstGeom prst="rect">
            <a:avLst/>
          </a:prstGeom>
          <a:noFill/>
          <a:ln>
            <a:noFill/>
          </a:ln>
        </p:spPr>
        <p:txBody>
          <a:bodyPr spcFirstLastPara="1" wrap="square" lIns="91425" tIns="45700" rIns="91425" bIns="45700" anchor="t" anchorCtr="0">
            <a:noAutofit/>
          </a:bodyPr>
          <a:lstStyle>
            <a:lvl1pPr marL="457200" marR="0" lvl="0" indent="-317500" algn="l" rtl="0">
              <a:lnSpc>
                <a:spcPct val="180000"/>
              </a:lnSpc>
              <a:spcBef>
                <a:spcPts val="0"/>
              </a:spcBef>
              <a:spcAft>
                <a:spcPts val="0"/>
              </a:spcAft>
              <a:buClr>
                <a:schemeClr val="dk1"/>
              </a:buClr>
              <a:buSzPts val="1400"/>
              <a:buFont typeface="Noto Sans Symbols"/>
              <a:buChar char="●"/>
              <a:defRPr sz="1400" b="0" i="0" u="none" strike="noStrike" cap="none">
                <a:solidFill>
                  <a:schemeClr val="dk1"/>
                </a:solidFill>
                <a:latin typeface="メイリオ" panose="020B0604030504040204" pitchFamily="50" charset="-128"/>
                <a:ea typeface="メイリオ" panose="020B0604030504040204" pitchFamily="50" charset="-128"/>
                <a:cs typeface="メイリオ" panose="020B0604030504040204" pitchFamily="50" charset="-128"/>
                <a:sym typeface="Meiryo"/>
              </a:defRPr>
            </a:lvl1pPr>
            <a:lvl2pPr marL="914400" marR="0" lvl="1" indent="-228600" algn="l" rtl="0">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rtl="0">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21" name="Google Shape;21;p2"/>
          <p:cNvSpPr txBox="1">
            <a:spLocks noGrp="1"/>
          </p:cNvSpPr>
          <p:nvPr>
            <p:ph type="body" idx="5"/>
          </p:nvPr>
        </p:nvSpPr>
        <p:spPr>
          <a:xfrm>
            <a:off x="5532542" y="3902850"/>
            <a:ext cx="5443790" cy="1345100"/>
          </a:xfrm>
          <a:prstGeom prst="rect">
            <a:avLst/>
          </a:prstGeom>
          <a:noFill/>
          <a:ln>
            <a:noFill/>
          </a:ln>
        </p:spPr>
        <p:txBody>
          <a:bodyPr spcFirstLastPara="1" wrap="square" lIns="91425" tIns="45700" rIns="91425" bIns="45700" anchor="t" anchorCtr="0">
            <a:noAutofit/>
          </a:bodyPr>
          <a:lstStyle>
            <a:lvl1pPr marL="457200" marR="0" lvl="0" indent="-317500" algn="l" rtl="0">
              <a:lnSpc>
                <a:spcPct val="180000"/>
              </a:lnSpc>
              <a:spcBef>
                <a:spcPts val="0"/>
              </a:spcBef>
              <a:spcAft>
                <a:spcPts val="0"/>
              </a:spcAft>
              <a:buClr>
                <a:schemeClr val="dk1"/>
              </a:buClr>
              <a:buSzPts val="1400"/>
              <a:buFont typeface="Noto Sans Symbols"/>
              <a:buChar char="●"/>
              <a:defRPr sz="1400" b="0" i="0" u="none" strike="noStrike" cap="none">
                <a:solidFill>
                  <a:schemeClr val="dk1"/>
                </a:solidFill>
                <a:latin typeface="メイリオ" panose="020B0604030504040204" pitchFamily="50" charset="-128"/>
                <a:ea typeface="メイリオ" panose="020B0604030504040204" pitchFamily="50" charset="-128"/>
                <a:cs typeface="メイリオ" panose="020B0604030504040204" pitchFamily="50" charset="-128"/>
                <a:sym typeface="Meiryo"/>
              </a:defRPr>
            </a:lvl1pPr>
            <a:lvl2pPr marL="914400" marR="0" lvl="1" indent="-228600" algn="l" rtl="0">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rtl="0">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21380836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28"/>
        <p:cNvGrpSpPr/>
        <p:nvPr/>
      </p:nvGrpSpPr>
      <p:grpSpPr>
        <a:xfrm>
          <a:off x="0" y="0"/>
          <a:ext cx="0" cy="0"/>
          <a:chOff x="0" y="0"/>
          <a:chExt cx="0" cy="0"/>
        </a:xfrm>
      </p:grpSpPr>
      <p:sp>
        <p:nvSpPr>
          <p:cNvPr id="29" name="Google Shape;29;p5"/>
          <p:cNvSpPr txBox="1">
            <a:spLocks noGrp="1"/>
          </p:cNvSpPr>
          <p:nvPr>
            <p:ph type="sldNum" idx="12"/>
          </p:nvPr>
        </p:nvSpPr>
        <p:spPr>
          <a:xfrm>
            <a:off x="11417111" y="6399270"/>
            <a:ext cx="483612" cy="19158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sym typeface="Meiryo"/>
              </a:defRPr>
            </a:lvl1pPr>
            <a:lvl2pPr marL="0" marR="0" lvl="1"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9p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234579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4_ユーザー設定レイアウト">
  <p:cSld name="24_ユーザー設定レイアウト">
    <p:spTree>
      <p:nvGrpSpPr>
        <p:cNvPr id="1" name="Shape 22"/>
        <p:cNvGrpSpPr/>
        <p:nvPr/>
      </p:nvGrpSpPr>
      <p:grpSpPr>
        <a:xfrm>
          <a:off x="0" y="0"/>
          <a:ext cx="0" cy="0"/>
          <a:chOff x="0" y="0"/>
          <a:chExt cx="0" cy="0"/>
        </a:xfrm>
      </p:grpSpPr>
      <p:sp>
        <p:nvSpPr>
          <p:cNvPr id="23" name="Google Shape;23;p3"/>
          <p:cNvSpPr txBox="1">
            <a:spLocks noGrp="1"/>
          </p:cNvSpPr>
          <p:nvPr>
            <p:ph type="body" idx="1"/>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000000"/>
              </a:buClr>
              <a:buSzPts val="1300"/>
              <a:buFont typeface="Arial"/>
              <a:buNone/>
              <a:defRPr sz="1300" b="0" i="0" u="none" strike="noStrike" cap="none">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sym typeface="Meiryo"/>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24" name="Google Shape;24;p3"/>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600" b="0" i="0" u="none" strike="noStrike" cap="none">
                <a:solidFill>
                  <a:schemeClr val="dk2"/>
                </a:solidFill>
                <a:latin typeface="メイリオ" panose="020B0604030504040204" pitchFamily="50" charset="-128"/>
                <a:ea typeface="メイリオ" panose="020B0604030504040204" pitchFamily="50" charset="-128"/>
                <a:cs typeface="メイリオ" panose="020B0604030504040204" pitchFamily="50" charset="-128"/>
                <a:sym typeface="Meiryo"/>
              </a:defRPr>
            </a:lvl1pPr>
            <a:lvl2pPr marL="0" marR="0" lvl="1" indent="0" algn="ctr" rtl="0">
              <a:lnSpc>
                <a:spcPct val="100000"/>
              </a:lnSpc>
              <a:spcBef>
                <a:spcPts val="0"/>
              </a:spcBef>
              <a:spcAft>
                <a:spcPts val="0"/>
              </a:spcAft>
              <a:buNone/>
              <a:defRPr sz="600" b="0" i="0" u="none" strike="noStrike" cap="none">
                <a:solidFill>
                  <a:schemeClr val="dk2"/>
                </a:solidFill>
                <a:latin typeface="Meiryo"/>
                <a:ea typeface="Meiryo"/>
                <a:cs typeface="Meiryo"/>
                <a:sym typeface="Meiryo"/>
              </a:defRPr>
            </a:lvl2pPr>
            <a:lvl3pPr marL="0" marR="0" lvl="2" indent="0" algn="ctr" rtl="0">
              <a:lnSpc>
                <a:spcPct val="100000"/>
              </a:lnSpc>
              <a:spcBef>
                <a:spcPts val="0"/>
              </a:spcBef>
              <a:spcAft>
                <a:spcPts val="0"/>
              </a:spcAft>
              <a:buNone/>
              <a:defRPr sz="600" b="0" i="0" u="none" strike="noStrike" cap="none">
                <a:solidFill>
                  <a:schemeClr val="dk2"/>
                </a:solidFill>
                <a:latin typeface="Meiryo"/>
                <a:ea typeface="Meiryo"/>
                <a:cs typeface="Meiryo"/>
                <a:sym typeface="Meiryo"/>
              </a:defRPr>
            </a:lvl3pPr>
            <a:lvl4pPr marL="0" marR="0" lvl="3" indent="0" algn="ctr" rtl="0">
              <a:lnSpc>
                <a:spcPct val="100000"/>
              </a:lnSpc>
              <a:spcBef>
                <a:spcPts val="0"/>
              </a:spcBef>
              <a:spcAft>
                <a:spcPts val="0"/>
              </a:spcAft>
              <a:buNone/>
              <a:defRPr sz="600" b="0" i="0" u="none" strike="noStrike" cap="none">
                <a:solidFill>
                  <a:schemeClr val="dk2"/>
                </a:solidFill>
                <a:latin typeface="Meiryo"/>
                <a:ea typeface="Meiryo"/>
                <a:cs typeface="Meiryo"/>
                <a:sym typeface="Meiryo"/>
              </a:defRPr>
            </a:lvl4pPr>
            <a:lvl5pPr marL="0" marR="0" lvl="4" indent="0" algn="ctr" rtl="0">
              <a:lnSpc>
                <a:spcPct val="100000"/>
              </a:lnSpc>
              <a:spcBef>
                <a:spcPts val="0"/>
              </a:spcBef>
              <a:spcAft>
                <a:spcPts val="0"/>
              </a:spcAft>
              <a:buNone/>
              <a:defRPr sz="600" b="0" i="0" u="none" strike="noStrike" cap="none">
                <a:solidFill>
                  <a:schemeClr val="dk2"/>
                </a:solidFill>
                <a:latin typeface="Meiryo"/>
                <a:ea typeface="Meiryo"/>
                <a:cs typeface="Meiryo"/>
                <a:sym typeface="Meiryo"/>
              </a:defRPr>
            </a:lvl5pPr>
            <a:lvl6pPr marL="0" marR="0" lvl="5" indent="0" algn="ctr" rtl="0">
              <a:lnSpc>
                <a:spcPct val="100000"/>
              </a:lnSpc>
              <a:spcBef>
                <a:spcPts val="0"/>
              </a:spcBef>
              <a:spcAft>
                <a:spcPts val="0"/>
              </a:spcAft>
              <a:buNone/>
              <a:defRPr sz="600" b="0" i="0" u="none" strike="noStrike" cap="none">
                <a:solidFill>
                  <a:schemeClr val="dk2"/>
                </a:solidFill>
                <a:latin typeface="Meiryo"/>
                <a:ea typeface="Meiryo"/>
                <a:cs typeface="Meiryo"/>
                <a:sym typeface="Meiryo"/>
              </a:defRPr>
            </a:lvl6pPr>
            <a:lvl7pPr marL="0" marR="0" lvl="6" indent="0" algn="ctr" rtl="0">
              <a:lnSpc>
                <a:spcPct val="100000"/>
              </a:lnSpc>
              <a:spcBef>
                <a:spcPts val="0"/>
              </a:spcBef>
              <a:spcAft>
                <a:spcPts val="0"/>
              </a:spcAft>
              <a:buNone/>
              <a:defRPr sz="600" b="0" i="0" u="none" strike="noStrike" cap="none">
                <a:solidFill>
                  <a:schemeClr val="dk2"/>
                </a:solidFill>
                <a:latin typeface="Meiryo"/>
                <a:ea typeface="Meiryo"/>
                <a:cs typeface="Meiryo"/>
                <a:sym typeface="Meiryo"/>
              </a:defRPr>
            </a:lvl7pPr>
            <a:lvl8pPr marL="0" marR="0" lvl="7" indent="0" algn="ctr" rtl="0">
              <a:lnSpc>
                <a:spcPct val="100000"/>
              </a:lnSpc>
              <a:spcBef>
                <a:spcPts val="0"/>
              </a:spcBef>
              <a:spcAft>
                <a:spcPts val="0"/>
              </a:spcAft>
              <a:buNone/>
              <a:defRPr sz="600" b="0" i="0" u="none" strike="noStrike" cap="none">
                <a:solidFill>
                  <a:schemeClr val="dk2"/>
                </a:solidFill>
                <a:latin typeface="Meiryo"/>
                <a:ea typeface="Meiryo"/>
                <a:cs typeface="Meiryo"/>
                <a:sym typeface="Meiryo"/>
              </a:defRPr>
            </a:lvl8pPr>
            <a:lvl9pPr marL="0" marR="0" lvl="8" indent="0" algn="ctr" rtl="0">
              <a:lnSpc>
                <a:spcPct val="100000"/>
              </a:lnSpc>
              <a:spcBef>
                <a:spcPts val="0"/>
              </a:spcBef>
              <a:spcAft>
                <a:spcPts val="0"/>
              </a:spcAft>
              <a:buNone/>
              <a:defRPr sz="600" b="0" i="0" u="none" strike="noStrike" cap="none">
                <a:solidFill>
                  <a:schemeClr val="dk2"/>
                </a:solidFill>
                <a:latin typeface="Meiryo"/>
                <a:ea typeface="Meiryo"/>
                <a:cs typeface="Meiryo"/>
                <a:sym typeface="Meiryo"/>
              </a:defRPr>
            </a:lvl9p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282252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g2f838c1bf0d_0_201"/>
          <p:cNvSpPr txBox="1">
            <a:spLocks noGrp="1"/>
          </p:cNvSpPr>
          <p:nvPr>
            <p:ph type="title"/>
          </p:nvPr>
        </p:nvSpPr>
        <p:spPr>
          <a:xfrm>
            <a:off x="838200" y="533061"/>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6000" b="0" i="0" u="none" strike="noStrike" cap="none">
                <a:solidFill>
                  <a:srgbClr val="000000"/>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g2f838c1bf0d_0_201"/>
          <p:cNvSpPr txBox="1">
            <a:spLocks noGrp="1"/>
          </p:cNvSpPr>
          <p:nvPr>
            <p:ph type="body" idx="1"/>
          </p:nvPr>
        </p:nvSpPr>
        <p:spPr>
          <a:xfrm>
            <a:off x="838200" y="1995150"/>
            <a:ext cx="10515600" cy="4351200"/>
          </a:xfrm>
          <a:prstGeom prst="rect">
            <a:avLst/>
          </a:prstGeom>
          <a:noFill/>
          <a:ln>
            <a:noFill/>
          </a:ln>
        </p:spPr>
        <p:txBody>
          <a:bodyPr spcFirstLastPara="1" wrap="square" lIns="0" tIns="45700" rIns="0" bIns="45700" anchor="t" anchorCtr="0">
            <a:normAutofit/>
          </a:bodyPr>
          <a:lstStyle>
            <a:lvl1pPr marL="457200" marR="0" lvl="0" indent="-228600" algn="l" rtl="0">
              <a:lnSpc>
                <a:spcPct val="110000"/>
              </a:lnSpc>
              <a:spcBef>
                <a:spcPts val="1000"/>
              </a:spcBef>
              <a:spcAft>
                <a:spcPts val="0"/>
              </a:spcAft>
              <a:buClr>
                <a:schemeClr val="dk1"/>
              </a:buClr>
              <a:buSzPts val="2400"/>
              <a:buFont typeface="Meiryo"/>
              <a:buNone/>
              <a:defRPr sz="2400" b="0" i="0" u="none" strike="noStrike" cap="none">
                <a:solidFill>
                  <a:schemeClr val="dk1"/>
                </a:solidFill>
                <a:latin typeface="Meiryo"/>
                <a:ea typeface="Meiryo"/>
                <a:cs typeface="Meiryo"/>
                <a:sym typeface="Meiryo"/>
              </a:defRPr>
            </a:lvl1pPr>
            <a:lvl2pPr marL="914400" marR="0" lvl="1" indent="-228600" algn="l" rtl="0">
              <a:lnSpc>
                <a:spcPct val="110000"/>
              </a:lnSpc>
              <a:spcBef>
                <a:spcPts val="500"/>
              </a:spcBef>
              <a:spcAft>
                <a:spcPts val="0"/>
              </a:spcAft>
              <a:buClr>
                <a:schemeClr val="dk1"/>
              </a:buClr>
              <a:buSzPts val="2200"/>
              <a:buFont typeface="Meiryo"/>
              <a:buNone/>
              <a:defRPr sz="2200" b="0" i="0" u="none" strike="noStrike" cap="none">
                <a:solidFill>
                  <a:schemeClr val="dk1"/>
                </a:solidFill>
                <a:latin typeface="Meiryo"/>
                <a:ea typeface="Meiryo"/>
                <a:cs typeface="Meiryo"/>
                <a:sym typeface="Meiryo"/>
              </a:defRPr>
            </a:lvl2pPr>
            <a:lvl3pPr marL="1371600" marR="0" lvl="2" indent="-228600" algn="l" rtl="0">
              <a:lnSpc>
                <a:spcPct val="110000"/>
              </a:lnSpc>
              <a:spcBef>
                <a:spcPts val="500"/>
              </a:spcBef>
              <a:spcAft>
                <a:spcPts val="0"/>
              </a:spcAft>
              <a:buClr>
                <a:schemeClr val="dk1"/>
              </a:buClr>
              <a:buSzPts val="2000"/>
              <a:buFont typeface="Meiryo"/>
              <a:buNone/>
              <a:defRPr sz="2000" b="0" i="0" u="none" strike="noStrike" cap="none">
                <a:solidFill>
                  <a:schemeClr val="dk1"/>
                </a:solidFill>
                <a:latin typeface="Meiryo"/>
                <a:ea typeface="Meiryo"/>
                <a:cs typeface="Meiryo"/>
                <a:sym typeface="Meiryo"/>
              </a:defRPr>
            </a:lvl3pPr>
            <a:lvl4pPr marL="1828800" marR="0" lvl="3" indent="-228600" algn="l" rtl="0">
              <a:lnSpc>
                <a:spcPct val="110000"/>
              </a:lnSpc>
              <a:spcBef>
                <a:spcPts val="500"/>
              </a:spcBef>
              <a:spcAft>
                <a:spcPts val="0"/>
              </a:spcAft>
              <a:buClr>
                <a:schemeClr val="dk1"/>
              </a:buClr>
              <a:buSzPts val="1800"/>
              <a:buFont typeface="Meiryo"/>
              <a:buNone/>
              <a:defRPr sz="1800" b="0" i="0" u="none" strike="noStrike" cap="none">
                <a:solidFill>
                  <a:schemeClr val="dk1"/>
                </a:solidFill>
                <a:latin typeface="Meiryo"/>
                <a:ea typeface="Meiryo"/>
                <a:cs typeface="Meiryo"/>
                <a:sym typeface="Meiryo"/>
              </a:defRPr>
            </a:lvl4pPr>
            <a:lvl5pPr marL="2286000" marR="0" lvl="4" indent="-228600" algn="l" rtl="0">
              <a:lnSpc>
                <a:spcPct val="110000"/>
              </a:lnSpc>
              <a:spcBef>
                <a:spcPts val="500"/>
              </a:spcBef>
              <a:spcAft>
                <a:spcPts val="0"/>
              </a:spcAft>
              <a:buClr>
                <a:schemeClr val="dk1"/>
              </a:buClr>
              <a:buSzPts val="1600"/>
              <a:buFont typeface="Meiryo"/>
              <a:buNone/>
              <a:defRPr sz="1600" b="0" i="0" u="none" strike="noStrike" cap="none">
                <a:solidFill>
                  <a:schemeClr val="dk1"/>
                </a:solidFill>
                <a:latin typeface="Meiryo"/>
                <a:ea typeface="Meiryo"/>
                <a:cs typeface="Meiryo"/>
                <a:sym typeface="Meiryo"/>
              </a:defRPr>
            </a:lvl5pPr>
            <a:lvl6pPr marL="2743200" marR="0" lvl="5"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6pPr>
            <a:lvl7pPr marL="3200400" marR="0" lvl="6"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7pPr>
            <a:lvl8pPr marL="3657600" marR="0" lvl="7"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8pPr>
            <a:lvl9pPr marL="4114800" marR="0" lvl="8"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r>
              <a:rPr lang="en-US" altLang="ja-JP" dirty="0" smtClean="0"/>
              <a:t>【</a:t>
            </a:r>
            <a:r>
              <a:rPr lang="ja-JP" altLang="en-US" dirty="0" smtClean="0"/>
              <a:t>事業者の皆様向け</a:t>
            </a:r>
            <a:r>
              <a:rPr lang="en-US" altLang="ja-JP" dirty="0" smtClean="0"/>
              <a:t>】</a:t>
            </a:r>
            <a:br>
              <a:rPr lang="en-US" altLang="ja-JP" dirty="0" smtClean="0"/>
            </a:br>
            <a:r>
              <a:rPr lang="ja-JP" altLang="en-US" dirty="0" smtClean="0"/>
              <a:t>電子契約のご利用について</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A212CB7-2086-5E1B-03EA-E7CDD3A9AA6D}"/>
              </a:ext>
            </a:extLst>
          </p:cNvPr>
          <p:cNvSpPr>
            <a:spLocks noGrp="1"/>
          </p:cNvSpPr>
          <p:nvPr>
            <p:ph type="title"/>
          </p:nvPr>
        </p:nvSpPr>
        <p:spPr/>
        <p:txBody>
          <a:bodyPr/>
          <a:lstStyle/>
          <a:p>
            <a:r>
              <a:rPr kumimoji="1" lang="en-US" altLang="ja-JP" dirty="0"/>
              <a:t>GMO</a:t>
            </a:r>
            <a:r>
              <a:rPr kumimoji="1" lang="ja-JP" altLang="en-US" dirty="0"/>
              <a:t>サイン </a:t>
            </a:r>
            <a:r>
              <a:rPr kumimoji="1" lang="en-US" altLang="ja-JP" dirty="0"/>
              <a:t>5</a:t>
            </a:r>
            <a:r>
              <a:rPr kumimoji="1" lang="ja-JP" altLang="en-US" dirty="0"/>
              <a:t>つのポイント</a:t>
            </a:r>
          </a:p>
        </p:txBody>
      </p:sp>
      <p:sp>
        <p:nvSpPr>
          <p:cNvPr id="4" name="Google Shape;291;p32">
            <a:extLst>
              <a:ext uri="{FF2B5EF4-FFF2-40B4-BE49-F238E27FC236}">
                <a16:creationId xmlns:a16="http://schemas.microsoft.com/office/drawing/2014/main" id="{14CCB81C-A336-AB95-9FFC-1B7D0190A30A}"/>
              </a:ext>
            </a:extLst>
          </p:cNvPr>
          <p:cNvSpPr/>
          <p:nvPr/>
        </p:nvSpPr>
        <p:spPr>
          <a:xfrm>
            <a:off x="1524818" y="707792"/>
            <a:ext cx="2762485" cy="2816081"/>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5" name="Google Shape;292;p32">
            <a:extLst>
              <a:ext uri="{FF2B5EF4-FFF2-40B4-BE49-F238E27FC236}">
                <a16:creationId xmlns:a16="http://schemas.microsoft.com/office/drawing/2014/main" id="{D9AE3D24-304E-6272-909A-E956E1E3D15A}"/>
              </a:ext>
            </a:extLst>
          </p:cNvPr>
          <p:cNvSpPr/>
          <p:nvPr/>
        </p:nvSpPr>
        <p:spPr>
          <a:xfrm>
            <a:off x="4441224" y="707521"/>
            <a:ext cx="2908888" cy="2816081"/>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6" name="Google Shape;293;p32">
            <a:extLst>
              <a:ext uri="{FF2B5EF4-FFF2-40B4-BE49-F238E27FC236}">
                <a16:creationId xmlns:a16="http://schemas.microsoft.com/office/drawing/2014/main" id="{93A7FDDC-2A65-0ECF-B870-F53DE5BE1532}"/>
              </a:ext>
            </a:extLst>
          </p:cNvPr>
          <p:cNvSpPr/>
          <p:nvPr/>
        </p:nvSpPr>
        <p:spPr>
          <a:xfrm>
            <a:off x="7504034" y="707792"/>
            <a:ext cx="2762485" cy="2816081"/>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7" name="Google Shape;294;p32">
            <a:extLst>
              <a:ext uri="{FF2B5EF4-FFF2-40B4-BE49-F238E27FC236}">
                <a16:creationId xmlns:a16="http://schemas.microsoft.com/office/drawing/2014/main" id="{B8138CAF-362B-7F16-456A-F5D723C989FA}"/>
              </a:ext>
            </a:extLst>
          </p:cNvPr>
          <p:cNvSpPr txBox="1"/>
          <p:nvPr/>
        </p:nvSpPr>
        <p:spPr>
          <a:xfrm>
            <a:off x="1665098" y="2203104"/>
            <a:ext cx="2481919" cy="96359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Arial"/>
              <a:buNone/>
            </a:pPr>
            <a:r>
              <a:rPr lang="ja-JP" sz="1100" b="0" i="0" u="none" strike="noStrike" cap="none" dirty="0">
                <a:solidFill>
                  <a:srgbClr val="345EA8"/>
                </a:solidFill>
                <a:latin typeface="メイリオ" panose="020B0604030504040204" pitchFamily="50" charset="-128"/>
                <a:ea typeface="メイリオ" panose="020B0604030504040204" pitchFamily="50" charset="-128"/>
                <a:cs typeface="Meiryo"/>
                <a:sym typeface="Meiryo"/>
              </a:rPr>
              <a:t>全世界で2500万枚の発行実績がある証明書発行システムと直接連携。国際的な審査基準（WebTrust）を満たす電子認証局を子会社にもつ当社だからこそ実現できる信頼性を提供します。</a:t>
            </a:r>
            <a:endParaRPr dirty="0">
              <a:latin typeface="メイリオ" panose="020B0604030504040204" pitchFamily="50" charset="-128"/>
              <a:ea typeface="メイリオ" panose="020B0604030504040204" pitchFamily="50" charset="-128"/>
            </a:endParaRPr>
          </a:p>
        </p:txBody>
      </p:sp>
      <p:sp>
        <p:nvSpPr>
          <p:cNvPr id="8" name="Google Shape;295;p32">
            <a:extLst>
              <a:ext uri="{FF2B5EF4-FFF2-40B4-BE49-F238E27FC236}">
                <a16:creationId xmlns:a16="http://schemas.microsoft.com/office/drawing/2014/main" id="{793BEF24-6495-14AA-B0C1-21C5ECD848FC}"/>
              </a:ext>
            </a:extLst>
          </p:cNvPr>
          <p:cNvSpPr txBox="1"/>
          <p:nvPr/>
        </p:nvSpPr>
        <p:spPr>
          <a:xfrm>
            <a:off x="4710454" y="2188523"/>
            <a:ext cx="2413978" cy="63567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Noto Sans Symbols"/>
              <a:buNone/>
            </a:pPr>
            <a:r>
              <a:rPr lang="ja-JP" sz="1100" b="0" i="0" u="none" strike="noStrike" cap="none" dirty="0">
                <a:solidFill>
                  <a:srgbClr val="345EA8"/>
                </a:solidFill>
                <a:latin typeface="メイリオ" panose="020B0604030504040204" pitchFamily="50" charset="-128"/>
                <a:ea typeface="メイリオ" panose="020B0604030504040204" pitchFamily="50" charset="-128"/>
                <a:cs typeface="Meiryo"/>
                <a:sym typeface="Meiryo"/>
              </a:rPr>
              <a:t>Adobe社より要求される厳格な技術要件を満たす信頼性の高いルート証明書を使用。Adobe Reader でも簡単に電子署名の有効性を検証でき、締結相手方にも安心いただけます。</a:t>
            </a:r>
            <a:endParaRPr sz="1100" b="1" i="0" u="none" strike="noStrike" cap="none" dirty="0">
              <a:solidFill>
                <a:srgbClr val="345EA8"/>
              </a:solidFill>
              <a:latin typeface="メイリオ" panose="020B0604030504040204" pitchFamily="50" charset="-128"/>
              <a:ea typeface="メイリオ" panose="020B0604030504040204" pitchFamily="50" charset="-128"/>
              <a:cs typeface="Meiryo"/>
              <a:sym typeface="Meiryo"/>
            </a:endParaRPr>
          </a:p>
        </p:txBody>
      </p:sp>
      <p:sp>
        <p:nvSpPr>
          <p:cNvPr id="9" name="Google Shape;296;p32">
            <a:extLst>
              <a:ext uri="{FF2B5EF4-FFF2-40B4-BE49-F238E27FC236}">
                <a16:creationId xmlns:a16="http://schemas.microsoft.com/office/drawing/2014/main" id="{5A98C436-34B0-F580-0824-E3E0535C1624}"/>
              </a:ext>
            </a:extLst>
          </p:cNvPr>
          <p:cNvSpPr txBox="1"/>
          <p:nvPr/>
        </p:nvSpPr>
        <p:spPr>
          <a:xfrm>
            <a:off x="4571863" y="1633418"/>
            <a:ext cx="2632887" cy="31631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ja-JP" sz="1400" b="0" i="0" u="none" strike="noStrike" cap="none" dirty="0">
                <a:solidFill>
                  <a:srgbClr val="005BAC"/>
                </a:solidFill>
                <a:latin typeface="メイリオ" panose="020B0604030504040204" pitchFamily="50" charset="-128"/>
                <a:ea typeface="メイリオ" panose="020B0604030504040204" pitchFamily="50" charset="-128"/>
                <a:cs typeface="Meiryo"/>
                <a:sym typeface="Meiryo"/>
              </a:rPr>
              <a:t>Adobe Approved Trust List </a:t>
            </a:r>
            <a:endParaRPr sz="1400" b="0" i="0" u="none" strike="noStrike" cap="none" dirty="0">
              <a:solidFill>
                <a:srgbClr val="005BAC"/>
              </a:solidFill>
              <a:latin typeface="メイリオ" panose="020B0604030504040204" pitchFamily="50" charset="-128"/>
              <a:ea typeface="メイリオ" panose="020B0604030504040204" pitchFamily="50" charset="-128"/>
              <a:cs typeface="Meiryo"/>
              <a:sym typeface="Meiryo"/>
            </a:endParaRPr>
          </a:p>
        </p:txBody>
      </p:sp>
      <p:sp>
        <p:nvSpPr>
          <p:cNvPr id="10" name="Google Shape;297;p32">
            <a:extLst>
              <a:ext uri="{FF2B5EF4-FFF2-40B4-BE49-F238E27FC236}">
                <a16:creationId xmlns:a16="http://schemas.microsoft.com/office/drawing/2014/main" id="{8CE8DEC6-FF87-B1C5-286B-B18AC6B927F9}"/>
              </a:ext>
            </a:extLst>
          </p:cNvPr>
          <p:cNvSpPr txBox="1"/>
          <p:nvPr/>
        </p:nvSpPr>
        <p:spPr>
          <a:xfrm>
            <a:off x="1809377" y="1648334"/>
            <a:ext cx="2193363" cy="306109"/>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ja-JP" sz="1400" b="0" i="0" u="none" strike="noStrike" cap="none" dirty="0">
                <a:solidFill>
                  <a:srgbClr val="005BAC"/>
                </a:solidFill>
                <a:latin typeface="メイリオ" panose="020B0604030504040204" pitchFamily="50" charset="-128"/>
                <a:ea typeface="メイリオ" panose="020B0604030504040204" pitchFamily="50" charset="-128"/>
                <a:cs typeface="Meiryo"/>
                <a:sym typeface="Meiryo"/>
              </a:rPr>
              <a:t>身元確認済み電子証明書</a:t>
            </a:r>
            <a:endParaRPr dirty="0">
              <a:latin typeface="メイリオ" panose="020B0604030504040204" pitchFamily="50" charset="-128"/>
              <a:ea typeface="メイリオ" panose="020B0604030504040204" pitchFamily="50" charset="-128"/>
            </a:endParaRPr>
          </a:p>
        </p:txBody>
      </p:sp>
      <p:sp>
        <p:nvSpPr>
          <p:cNvPr id="11" name="Google Shape;298;p32">
            <a:extLst>
              <a:ext uri="{FF2B5EF4-FFF2-40B4-BE49-F238E27FC236}">
                <a16:creationId xmlns:a16="http://schemas.microsoft.com/office/drawing/2014/main" id="{EA7AD7CD-58B3-52D2-D1E3-126E120A6069}"/>
              </a:ext>
            </a:extLst>
          </p:cNvPr>
          <p:cNvSpPr txBox="1"/>
          <p:nvPr/>
        </p:nvSpPr>
        <p:spPr>
          <a:xfrm>
            <a:off x="7678286" y="2178312"/>
            <a:ext cx="2413978" cy="28773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ja-JP" sz="1100" b="0" i="0" u="none" strike="noStrike" cap="none" dirty="0">
                <a:solidFill>
                  <a:srgbClr val="345EA8"/>
                </a:solidFill>
                <a:latin typeface="メイリオ" panose="020B0604030504040204" pitchFamily="50" charset="-128"/>
                <a:ea typeface="メイリオ" panose="020B0604030504040204" pitchFamily="50" charset="-128"/>
                <a:cs typeface="Meiryo"/>
                <a:sym typeface="Meiryo"/>
              </a:rPr>
              <a:t>税法上で要求される検索機能や見読性を標準実装。締結済みの電子契約を紙に印刷することなくそのまま長期保存が可能。</a:t>
            </a:r>
            <a:endParaRPr dirty="0">
              <a:latin typeface="メイリオ" panose="020B0604030504040204" pitchFamily="50" charset="-128"/>
              <a:ea typeface="メイリオ" panose="020B0604030504040204" pitchFamily="50" charset="-128"/>
            </a:endParaRPr>
          </a:p>
        </p:txBody>
      </p:sp>
      <p:sp>
        <p:nvSpPr>
          <p:cNvPr id="12" name="Google Shape;299;p32">
            <a:extLst>
              <a:ext uri="{FF2B5EF4-FFF2-40B4-BE49-F238E27FC236}">
                <a16:creationId xmlns:a16="http://schemas.microsoft.com/office/drawing/2014/main" id="{42657A82-5255-AF1A-03E9-A114D02D1572}"/>
              </a:ext>
            </a:extLst>
          </p:cNvPr>
          <p:cNvSpPr txBox="1"/>
          <p:nvPr/>
        </p:nvSpPr>
        <p:spPr>
          <a:xfrm>
            <a:off x="7597323" y="1655318"/>
            <a:ext cx="2590223" cy="3240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ja-JP" sz="1400" b="0" i="0" u="none" strike="noStrike" cap="none" dirty="0">
                <a:solidFill>
                  <a:srgbClr val="005BAC"/>
                </a:solidFill>
                <a:latin typeface="メイリオ" panose="020B0604030504040204" pitchFamily="50" charset="-128"/>
                <a:ea typeface="メイリオ" panose="020B0604030504040204" pitchFamily="50" charset="-128"/>
                <a:cs typeface="Meiryo"/>
                <a:sym typeface="Meiryo"/>
              </a:rPr>
              <a:t>税務対応も安心</a:t>
            </a:r>
            <a:endParaRPr dirty="0">
              <a:latin typeface="メイリオ" panose="020B0604030504040204" pitchFamily="50" charset="-128"/>
              <a:ea typeface="メイリオ" panose="020B0604030504040204" pitchFamily="50" charset="-128"/>
            </a:endParaRPr>
          </a:p>
        </p:txBody>
      </p:sp>
      <p:sp>
        <p:nvSpPr>
          <p:cNvPr id="13" name="Google Shape;300;p32">
            <a:extLst>
              <a:ext uri="{FF2B5EF4-FFF2-40B4-BE49-F238E27FC236}">
                <a16:creationId xmlns:a16="http://schemas.microsoft.com/office/drawing/2014/main" id="{470A2678-EAEE-3CB1-AC99-926EA9C02DBE}"/>
              </a:ext>
            </a:extLst>
          </p:cNvPr>
          <p:cNvSpPr/>
          <p:nvPr/>
        </p:nvSpPr>
        <p:spPr>
          <a:xfrm>
            <a:off x="2914176" y="3604556"/>
            <a:ext cx="2908888" cy="2816080"/>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4" name="Google Shape;301;p32">
            <a:extLst>
              <a:ext uri="{FF2B5EF4-FFF2-40B4-BE49-F238E27FC236}">
                <a16:creationId xmlns:a16="http://schemas.microsoft.com/office/drawing/2014/main" id="{49D6976B-43FA-A23F-59C7-DABB1EDAA691}"/>
              </a:ext>
            </a:extLst>
          </p:cNvPr>
          <p:cNvSpPr/>
          <p:nvPr/>
        </p:nvSpPr>
        <p:spPr>
          <a:xfrm>
            <a:off x="5976986" y="3604827"/>
            <a:ext cx="2762485" cy="2816080"/>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5" name="Google Shape;302;p32">
            <a:extLst>
              <a:ext uri="{FF2B5EF4-FFF2-40B4-BE49-F238E27FC236}">
                <a16:creationId xmlns:a16="http://schemas.microsoft.com/office/drawing/2014/main" id="{437B27D0-2880-BAB4-6E82-FCFE33748EE3}"/>
              </a:ext>
            </a:extLst>
          </p:cNvPr>
          <p:cNvSpPr txBox="1"/>
          <p:nvPr/>
        </p:nvSpPr>
        <p:spPr>
          <a:xfrm>
            <a:off x="3126289" y="5269660"/>
            <a:ext cx="2530683" cy="64406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Arial"/>
              <a:buNone/>
            </a:pPr>
            <a:r>
              <a:rPr lang="ja-JP" sz="1100" b="0" i="0" u="none" strike="noStrike" cap="none" dirty="0">
                <a:solidFill>
                  <a:srgbClr val="345EA8"/>
                </a:solidFill>
                <a:latin typeface="メイリオ" panose="020B0604030504040204" pitchFamily="50" charset="-128"/>
                <a:ea typeface="メイリオ" panose="020B0604030504040204" pitchFamily="50" charset="-128"/>
                <a:cs typeface="Meiryo"/>
                <a:sym typeface="Meiryo"/>
              </a:rPr>
              <a:t>セイコーソリューションズ社の認定タイムスタンプを標準付与。時刻保証とともに非改ざん性も担保。e-文書法や電子帳簿保存法などの各種法令にも対応。</a:t>
            </a:r>
            <a:endParaRPr sz="18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16" name="Google Shape;303;p32">
            <a:extLst>
              <a:ext uri="{FF2B5EF4-FFF2-40B4-BE49-F238E27FC236}">
                <a16:creationId xmlns:a16="http://schemas.microsoft.com/office/drawing/2014/main" id="{3B02ED5E-5213-4923-406E-65A7958C9019}"/>
              </a:ext>
            </a:extLst>
          </p:cNvPr>
          <p:cNvSpPr txBox="1"/>
          <p:nvPr/>
        </p:nvSpPr>
        <p:spPr>
          <a:xfrm>
            <a:off x="3075188" y="4531154"/>
            <a:ext cx="2632887" cy="31631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5BAC"/>
              </a:buClr>
              <a:buSzPts val="1300"/>
              <a:buFont typeface="Arial"/>
              <a:buNone/>
            </a:pPr>
            <a:r>
              <a:rPr lang="ja-JP" sz="1400" b="1" i="0" u="none" strike="noStrike" cap="none" dirty="0">
                <a:solidFill>
                  <a:srgbClr val="005BAC"/>
                </a:solidFill>
                <a:latin typeface="メイリオ" panose="020B0604030504040204" pitchFamily="50" charset="-128"/>
                <a:ea typeface="メイリオ" panose="020B0604030504040204" pitchFamily="50" charset="-128"/>
                <a:cs typeface="Meiryo"/>
                <a:sym typeface="Meiryo"/>
              </a:rPr>
              <a:t>タイムスタンプ</a:t>
            </a:r>
            <a:endParaRPr sz="1400" b="1" i="0" u="none" strike="noStrike" cap="none" dirty="0">
              <a:solidFill>
                <a:srgbClr val="005BAC"/>
              </a:solidFill>
              <a:latin typeface="メイリオ" panose="020B0604030504040204" pitchFamily="50" charset="-128"/>
              <a:ea typeface="メイリオ" panose="020B0604030504040204" pitchFamily="50" charset="-128"/>
              <a:cs typeface="Meiryo"/>
              <a:sym typeface="Meiryo"/>
            </a:endParaRPr>
          </a:p>
        </p:txBody>
      </p:sp>
      <p:sp>
        <p:nvSpPr>
          <p:cNvPr id="17" name="Google Shape;304;p32">
            <a:extLst>
              <a:ext uri="{FF2B5EF4-FFF2-40B4-BE49-F238E27FC236}">
                <a16:creationId xmlns:a16="http://schemas.microsoft.com/office/drawing/2014/main" id="{75EB144F-8777-55BD-871A-59BED2ABE703}"/>
              </a:ext>
            </a:extLst>
          </p:cNvPr>
          <p:cNvSpPr txBox="1"/>
          <p:nvPr/>
        </p:nvSpPr>
        <p:spPr>
          <a:xfrm>
            <a:off x="6198475" y="5260667"/>
            <a:ext cx="2420988" cy="46340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Arial"/>
              <a:buNone/>
            </a:pPr>
            <a:r>
              <a:rPr lang="ja-JP" sz="1100" b="0" i="0" u="none" strike="noStrike" cap="none" dirty="0">
                <a:solidFill>
                  <a:srgbClr val="345EA8"/>
                </a:solidFill>
                <a:latin typeface="メイリオ" panose="020B0604030504040204" pitchFamily="50" charset="-128"/>
                <a:ea typeface="メイリオ" panose="020B0604030504040204" pitchFamily="50" charset="-128"/>
                <a:cs typeface="Meiryo"/>
                <a:sym typeface="Meiryo"/>
              </a:rPr>
              <a:t>電子契約事業者名義の電子証明書を利用して署名を行うので相手方の費用負担がありません。また、メール認証だからスピーディに契約締結。</a:t>
            </a:r>
            <a:endParaRPr sz="1100" b="0" i="0" u="none" strike="noStrike" cap="none" dirty="0">
              <a:solidFill>
                <a:srgbClr val="345EA8"/>
              </a:solidFill>
              <a:latin typeface="メイリオ" panose="020B0604030504040204" pitchFamily="50" charset="-128"/>
              <a:ea typeface="メイリオ" panose="020B0604030504040204" pitchFamily="50" charset="-128"/>
              <a:cs typeface="Meiryo"/>
              <a:sym typeface="Meiryo"/>
            </a:endParaRPr>
          </a:p>
        </p:txBody>
      </p:sp>
      <p:pic>
        <p:nvPicPr>
          <p:cNvPr id="18" name="Google Shape;305;p32">
            <a:extLst>
              <a:ext uri="{FF2B5EF4-FFF2-40B4-BE49-F238E27FC236}">
                <a16:creationId xmlns:a16="http://schemas.microsoft.com/office/drawing/2014/main" id="{98C8C66D-DDE8-28FF-AEEA-8A1379B4DDAC}"/>
              </a:ext>
            </a:extLst>
          </p:cNvPr>
          <p:cNvPicPr preferRelativeResize="0"/>
          <p:nvPr/>
        </p:nvPicPr>
        <p:blipFill rotWithShape="1">
          <a:blip r:embed="rId2">
            <a:alphaModFix/>
          </a:blip>
          <a:srcRect/>
          <a:stretch/>
        </p:blipFill>
        <p:spPr>
          <a:xfrm>
            <a:off x="5515541" y="826693"/>
            <a:ext cx="745530" cy="745530"/>
          </a:xfrm>
          <a:prstGeom prst="rect">
            <a:avLst/>
          </a:prstGeom>
          <a:noFill/>
          <a:ln>
            <a:noFill/>
          </a:ln>
        </p:spPr>
      </p:pic>
      <p:pic>
        <p:nvPicPr>
          <p:cNvPr id="19" name="Google Shape;306;p32">
            <a:extLst>
              <a:ext uri="{FF2B5EF4-FFF2-40B4-BE49-F238E27FC236}">
                <a16:creationId xmlns:a16="http://schemas.microsoft.com/office/drawing/2014/main" id="{22F14658-D1BF-C9CF-D50E-B42ADA352C3D}"/>
              </a:ext>
            </a:extLst>
          </p:cNvPr>
          <p:cNvPicPr preferRelativeResize="0"/>
          <p:nvPr/>
        </p:nvPicPr>
        <p:blipFill rotWithShape="1">
          <a:blip r:embed="rId3">
            <a:alphaModFix/>
          </a:blip>
          <a:srcRect/>
          <a:stretch/>
        </p:blipFill>
        <p:spPr>
          <a:xfrm>
            <a:off x="7115614" y="3809800"/>
            <a:ext cx="530361" cy="477325"/>
          </a:xfrm>
          <a:prstGeom prst="rect">
            <a:avLst/>
          </a:prstGeom>
          <a:noFill/>
          <a:ln>
            <a:noFill/>
          </a:ln>
        </p:spPr>
      </p:pic>
      <p:pic>
        <p:nvPicPr>
          <p:cNvPr id="20" name="Google Shape;307;p32">
            <a:hlinkClick r:id="rId4" action="ppaction://hlinksldjump"/>
            <a:extLst>
              <a:ext uri="{FF2B5EF4-FFF2-40B4-BE49-F238E27FC236}">
                <a16:creationId xmlns:a16="http://schemas.microsoft.com/office/drawing/2014/main" id="{9ACB5054-19EE-9FA7-BCD3-BB185D0F46BF}"/>
              </a:ext>
            </a:extLst>
          </p:cNvPr>
          <p:cNvPicPr preferRelativeResize="0"/>
          <p:nvPr/>
        </p:nvPicPr>
        <p:blipFill rotWithShape="1">
          <a:blip r:embed="rId5">
            <a:alphaModFix/>
          </a:blip>
          <a:srcRect/>
          <a:stretch/>
        </p:blipFill>
        <p:spPr>
          <a:xfrm>
            <a:off x="8540242" y="993432"/>
            <a:ext cx="690067" cy="489725"/>
          </a:xfrm>
          <a:prstGeom prst="rect">
            <a:avLst/>
          </a:prstGeom>
          <a:noFill/>
          <a:ln>
            <a:noFill/>
          </a:ln>
        </p:spPr>
      </p:pic>
      <p:pic>
        <p:nvPicPr>
          <p:cNvPr id="21" name="Google Shape;308;p32">
            <a:extLst>
              <a:ext uri="{FF2B5EF4-FFF2-40B4-BE49-F238E27FC236}">
                <a16:creationId xmlns:a16="http://schemas.microsoft.com/office/drawing/2014/main" id="{6E4262E4-F402-7EAD-B167-22141CAED560}"/>
              </a:ext>
            </a:extLst>
          </p:cNvPr>
          <p:cNvPicPr preferRelativeResize="0"/>
          <p:nvPr/>
        </p:nvPicPr>
        <p:blipFill rotWithShape="1">
          <a:blip r:embed="rId6">
            <a:alphaModFix/>
          </a:blip>
          <a:srcRect/>
          <a:stretch/>
        </p:blipFill>
        <p:spPr>
          <a:xfrm>
            <a:off x="4144236" y="3817348"/>
            <a:ext cx="494792" cy="494792"/>
          </a:xfrm>
          <a:prstGeom prst="rect">
            <a:avLst/>
          </a:prstGeom>
          <a:noFill/>
          <a:ln>
            <a:noFill/>
          </a:ln>
        </p:spPr>
      </p:pic>
      <p:pic>
        <p:nvPicPr>
          <p:cNvPr id="22" name="Google Shape;309;p32" descr="WebTrust_CA">
            <a:extLst>
              <a:ext uri="{FF2B5EF4-FFF2-40B4-BE49-F238E27FC236}">
                <a16:creationId xmlns:a16="http://schemas.microsoft.com/office/drawing/2014/main" id="{84823280-C8FC-C278-92BA-C1007E038E72}"/>
              </a:ext>
            </a:extLst>
          </p:cNvPr>
          <p:cNvPicPr preferRelativeResize="0"/>
          <p:nvPr/>
        </p:nvPicPr>
        <p:blipFill rotWithShape="1">
          <a:blip r:embed="rId7">
            <a:alphaModFix/>
          </a:blip>
          <a:srcRect/>
          <a:stretch/>
        </p:blipFill>
        <p:spPr>
          <a:xfrm>
            <a:off x="2629456" y="891236"/>
            <a:ext cx="480812" cy="629211"/>
          </a:xfrm>
          <a:prstGeom prst="rect">
            <a:avLst/>
          </a:prstGeom>
          <a:noFill/>
          <a:ln>
            <a:noFill/>
          </a:ln>
        </p:spPr>
      </p:pic>
      <p:sp>
        <p:nvSpPr>
          <p:cNvPr id="23" name="Google Shape;310;p32">
            <a:extLst>
              <a:ext uri="{FF2B5EF4-FFF2-40B4-BE49-F238E27FC236}">
                <a16:creationId xmlns:a16="http://schemas.microsoft.com/office/drawing/2014/main" id="{9BBF5F41-B425-BBF0-E895-8980EC16A6F7}"/>
              </a:ext>
            </a:extLst>
          </p:cNvPr>
          <p:cNvSpPr/>
          <p:nvPr/>
        </p:nvSpPr>
        <p:spPr>
          <a:xfrm>
            <a:off x="1619340" y="1957425"/>
            <a:ext cx="2761252" cy="216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rPr>
              <a:t>国内シェアNo.1の電子認証局と連携</a:t>
            </a:r>
            <a:endParaRPr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endParaRPr>
          </a:p>
        </p:txBody>
      </p:sp>
      <p:sp>
        <p:nvSpPr>
          <p:cNvPr id="24" name="Google Shape;311;p32">
            <a:extLst>
              <a:ext uri="{FF2B5EF4-FFF2-40B4-BE49-F238E27FC236}">
                <a16:creationId xmlns:a16="http://schemas.microsoft.com/office/drawing/2014/main" id="{7917D784-3F20-37E1-E8DB-B97D3D0757FF}"/>
              </a:ext>
            </a:extLst>
          </p:cNvPr>
          <p:cNvSpPr/>
          <p:nvPr/>
        </p:nvSpPr>
        <p:spPr>
          <a:xfrm>
            <a:off x="4556851" y="1944102"/>
            <a:ext cx="2612143" cy="2184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rPr>
              <a:t>Adobe認定のルート証明書を採用</a:t>
            </a:r>
            <a:endParaRPr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endParaRPr>
          </a:p>
        </p:txBody>
      </p:sp>
      <p:sp>
        <p:nvSpPr>
          <p:cNvPr id="25" name="Google Shape;312;p32">
            <a:extLst>
              <a:ext uri="{FF2B5EF4-FFF2-40B4-BE49-F238E27FC236}">
                <a16:creationId xmlns:a16="http://schemas.microsoft.com/office/drawing/2014/main" id="{4A028632-0785-7403-E324-6AA8FAD5A963}"/>
              </a:ext>
            </a:extLst>
          </p:cNvPr>
          <p:cNvSpPr/>
          <p:nvPr/>
        </p:nvSpPr>
        <p:spPr>
          <a:xfrm>
            <a:off x="3329039" y="4865479"/>
            <a:ext cx="2244243" cy="2923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rPr>
              <a:t>認定タイムスタンプを</a:t>
            </a:r>
            <a:endParaRPr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rPr>
              <a:t>標準付与／各種法令にも適合</a:t>
            </a:r>
            <a:endParaRPr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endParaRPr>
          </a:p>
        </p:txBody>
      </p:sp>
      <p:sp>
        <p:nvSpPr>
          <p:cNvPr id="26" name="Google Shape;313;p32">
            <a:extLst>
              <a:ext uri="{FF2B5EF4-FFF2-40B4-BE49-F238E27FC236}">
                <a16:creationId xmlns:a16="http://schemas.microsoft.com/office/drawing/2014/main" id="{65DB95B0-94F1-7B82-A3C0-2F34289DBBF3}"/>
              </a:ext>
            </a:extLst>
          </p:cNvPr>
          <p:cNvSpPr/>
          <p:nvPr/>
        </p:nvSpPr>
        <p:spPr>
          <a:xfrm>
            <a:off x="6284114" y="4949113"/>
            <a:ext cx="2345341" cy="2014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rPr>
              <a:t>費用の負担無しで締結が可能</a:t>
            </a:r>
            <a:endParaRPr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endParaRPr>
          </a:p>
        </p:txBody>
      </p:sp>
      <p:sp>
        <p:nvSpPr>
          <p:cNvPr id="27" name="Google Shape;314;p32">
            <a:extLst>
              <a:ext uri="{FF2B5EF4-FFF2-40B4-BE49-F238E27FC236}">
                <a16:creationId xmlns:a16="http://schemas.microsoft.com/office/drawing/2014/main" id="{5A6B701E-F630-A602-1C71-E13DE739E707}"/>
              </a:ext>
            </a:extLst>
          </p:cNvPr>
          <p:cNvSpPr/>
          <p:nvPr/>
        </p:nvSpPr>
        <p:spPr>
          <a:xfrm>
            <a:off x="7854545" y="1957341"/>
            <a:ext cx="2142594" cy="285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rPr>
              <a:t>電子帳簿保存法に標準対応</a:t>
            </a:r>
            <a:endParaRPr sz="12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endParaRPr>
          </a:p>
        </p:txBody>
      </p:sp>
      <p:sp>
        <p:nvSpPr>
          <p:cNvPr id="28" name="Google Shape;315;p32">
            <a:extLst>
              <a:ext uri="{FF2B5EF4-FFF2-40B4-BE49-F238E27FC236}">
                <a16:creationId xmlns:a16="http://schemas.microsoft.com/office/drawing/2014/main" id="{EBFC05C6-3510-D958-45B6-0F1B9BA802CB}"/>
              </a:ext>
            </a:extLst>
          </p:cNvPr>
          <p:cNvSpPr txBox="1"/>
          <p:nvPr/>
        </p:nvSpPr>
        <p:spPr>
          <a:xfrm>
            <a:off x="6284114" y="4534729"/>
            <a:ext cx="2193363" cy="342984"/>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5BAC"/>
              </a:buClr>
              <a:buSzPts val="1300"/>
              <a:buFont typeface="Arial"/>
              <a:buNone/>
            </a:pPr>
            <a:r>
              <a:rPr lang="ja-JP" sz="1400" b="1" i="0" u="none" strike="noStrike" cap="none" dirty="0">
                <a:solidFill>
                  <a:srgbClr val="005BAC"/>
                </a:solidFill>
                <a:latin typeface="メイリオ" panose="020B0604030504040204" pitchFamily="50" charset="-128"/>
                <a:ea typeface="メイリオ" panose="020B0604030504040204" pitchFamily="50" charset="-128"/>
                <a:cs typeface="Meiryo"/>
                <a:sym typeface="Meiryo"/>
              </a:rPr>
              <a:t>立会人型電子署名に対応</a:t>
            </a:r>
            <a:endParaRPr sz="1400" b="1" i="0" u="none" strike="noStrike" cap="none" dirty="0">
              <a:solidFill>
                <a:srgbClr val="005BAC"/>
              </a:solidFill>
              <a:latin typeface="メイリオ" panose="020B0604030504040204" pitchFamily="50" charset="-128"/>
              <a:ea typeface="メイリオ" panose="020B0604030504040204" pitchFamily="50" charset="-128"/>
              <a:cs typeface="Meiryo"/>
              <a:sym typeface="Meiryo"/>
            </a:endParaRPr>
          </a:p>
        </p:txBody>
      </p:sp>
    </p:spTree>
    <p:extLst>
      <p:ext uri="{BB962C8B-B14F-4D97-AF65-F5344CB8AC3E}">
        <p14:creationId xmlns:p14="http://schemas.microsoft.com/office/powerpoint/2010/main" val="188269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タイトル 3">
            <a:extLst>
              <a:ext uri="{FF2B5EF4-FFF2-40B4-BE49-F238E27FC236}">
                <a16:creationId xmlns:a16="http://schemas.microsoft.com/office/drawing/2014/main" id="{CB66468C-B684-4025-9CB4-CC1E5BD165C1}"/>
              </a:ext>
            </a:extLst>
          </p:cNvPr>
          <p:cNvSpPr>
            <a:spLocks noGrp="1"/>
          </p:cNvSpPr>
          <p:nvPr>
            <p:ph type="ctrTitle"/>
          </p:nvPr>
        </p:nvSpPr>
        <p:spPr/>
        <p:txBody>
          <a:bodyPr/>
          <a:lstStyle/>
          <a:p>
            <a:r>
              <a:rPr lang="ja-JP" altLang="en-US" dirty="0"/>
              <a:t>３</a:t>
            </a:r>
            <a:r>
              <a:rPr lang="ja-JP" altLang="en-US" dirty="0" smtClean="0"/>
              <a:t>．契約</a:t>
            </a:r>
            <a:r>
              <a:rPr lang="ja-JP" altLang="en-US" dirty="0"/>
              <a:t>締結の流れ</a:t>
            </a:r>
          </a:p>
        </p:txBody>
      </p:sp>
      <p:sp>
        <p:nvSpPr>
          <p:cNvPr id="367" name="Google Shape;367;p34"/>
          <p:cNvSpPr txBox="1">
            <a:spLocks noGrp="1"/>
          </p:cNvSpPr>
          <p:nvPr>
            <p:ph type="sldNum" idx="4294967295"/>
          </p:nvPr>
        </p:nvSpPr>
        <p:spPr>
          <a:xfrm>
            <a:off x="11645900" y="6508750"/>
            <a:ext cx="5461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11</a:t>
            </a:fld>
            <a:endParaRPr/>
          </a:p>
        </p:txBody>
      </p:sp>
      <p:sp>
        <p:nvSpPr>
          <p:cNvPr id="368" name="Google Shape;368;p34"/>
          <p:cNvSpPr txBox="1"/>
          <p:nvPr/>
        </p:nvSpPr>
        <p:spPr>
          <a:xfrm>
            <a:off x="2036126" y="4470537"/>
            <a:ext cx="8581760" cy="612000"/>
          </a:xfrm>
          <a:prstGeom prst="rect">
            <a:avLst/>
          </a:prstGeom>
          <a:noFill/>
          <a:ln>
            <a:noFill/>
          </a:ln>
        </p:spPr>
        <p:txBody>
          <a:bodyPr spcFirstLastPara="1" wrap="square" lIns="91425" tIns="45700" rIns="91425" bIns="45700" anchor="t" anchorCtr="0">
            <a:noAutofit/>
          </a:bodyPr>
          <a:lstStyle/>
          <a:p>
            <a:pPr algn="ctr">
              <a:lnSpc>
                <a:spcPct val="120000"/>
              </a:lnSpc>
              <a:buClr>
                <a:schemeClr val="dk1"/>
              </a:buClr>
              <a:buSzPts val="2700"/>
            </a:pPr>
            <a:endParaRPr sz="2800" dirty="0">
              <a:latin typeface="メイリオ" panose="020B0604030504040204" pitchFamily="50" charset="-128"/>
              <a:ea typeface="メイリオ" panose="020B0604030504040204" pitchFamily="50" charset="-128"/>
              <a:cs typeface="Meiryo"/>
              <a:sym typeface="Meiry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5" name="Google Shape;147;p22">
            <a:extLst>
              <a:ext uri="{FF2B5EF4-FFF2-40B4-BE49-F238E27FC236}">
                <a16:creationId xmlns:a16="http://schemas.microsoft.com/office/drawing/2014/main" id="{416F873E-3274-E2CB-7FF2-6676A0ED7CCF}"/>
              </a:ext>
            </a:extLst>
          </p:cNvPr>
          <p:cNvSpPr txBox="1">
            <a:spLocks noGrp="1"/>
          </p:cNvSpPr>
          <p:nvPr>
            <p:ph type="body" idx="1"/>
          </p:nvPr>
        </p:nvSpPr>
        <p:spPr>
          <a:xfrm>
            <a:off x="289551" y="890414"/>
            <a:ext cx="6164782" cy="5618300"/>
          </a:xfrm>
          <a:prstGeom prst="rect">
            <a:avLst/>
          </a:prstGeom>
          <a:noFill/>
          <a:ln>
            <a:noFill/>
          </a:ln>
        </p:spPr>
        <p:txBody>
          <a:bodyPr spcFirstLastPara="1" wrap="square" lIns="0" tIns="45700" rIns="0" bIns="45700" anchor="t" anchorCtr="0">
            <a:normAutofit/>
          </a:bodyPr>
          <a:lstStyle/>
          <a:p>
            <a:pPr marL="269999" lvl="0" indent="-228600" algn="l" rtl="0">
              <a:lnSpc>
                <a:spcPct val="110000"/>
              </a:lnSpc>
              <a:spcBef>
                <a:spcPts val="1000"/>
              </a:spcBef>
              <a:spcAft>
                <a:spcPts val="0"/>
              </a:spcAft>
              <a:buClr>
                <a:schemeClr val="dk1"/>
              </a:buClr>
              <a:buSzPts val="4400"/>
              <a:buNone/>
            </a:pPr>
            <a:r>
              <a:rPr lang="ja-JP" altLang="en-US" sz="2000" dirty="0">
                <a:solidFill>
                  <a:srgbClr val="000000"/>
                </a:solidFill>
                <a:latin typeface="Meiryo"/>
                <a:ea typeface="Meiryo"/>
                <a:cs typeface="Meiryo"/>
                <a:sym typeface="Meiryo"/>
              </a:rPr>
              <a:t>〇電子契約はメールでのやり取りになるため</a:t>
            </a:r>
            <a:r>
              <a:rPr lang="ja-JP" altLang="en-US" sz="2000" dirty="0" smtClean="0">
                <a:solidFill>
                  <a:srgbClr val="000000"/>
                </a:solidFill>
                <a:latin typeface="Meiryo"/>
                <a:ea typeface="Meiryo"/>
                <a:cs typeface="Meiryo"/>
                <a:sym typeface="Meiryo"/>
              </a:rPr>
              <a:t>、メールアドレス</a:t>
            </a:r>
            <a:r>
              <a:rPr lang="ja-JP" altLang="en-US" sz="2000" dirty="0">
                <a:solidFill>
                  <a:srgbClr val="000000"/>
                </a:solidFill>
                <a:latin typeface="Meiryo"/>
                <a:ea typeface="Meiryo"/>
                <a:cs typeface="Meiryo"/>
                <a:sym typeface="Meiryo"/>
              </a:rPr>
              <a:t>を確認する必要があります。</a:t>
            </a:r>
          </a:p>
          <a:p>
            <a:pPr marL="269999" lvl="0" indent="-228600">
              <a:buClr>
                <a:schemeClr val="dk1"/>
              </a:buClr>
              <a:buSzPts val="4400"/>
            </a:pPr>
            <a:r>
              <a:rPr lang="en-US" altLang="ja-JP" sz="2000" dirty="0" smtClean="0">
                <a:solidFill>
                  <a:srgbClr val="000000"/>
                </a:solidFill>
                <a:latin typeface="Meiryo"/>
                <a:ea typeface="Meiryo"/>
                <a:cs typeface="Meiryo"/>
                <a:sym typeface="Meiryo"/>
              </a:rPr>
              <a:t>※</a:t>
            </a:r>
            <a:r>
              <a:rPr lang="ja-JP" altLang="en-US" sz="2000" dirty="0" smtClean="0">
                <a:solidFill>
                  <a:srgbClr val="000000"/>
                </a:solidFill>
                <a:latin typeface="Meiryo"/>
                <a:ea typeface="Meiryo"/>
                <a:cs typeface="Meiryo"/>
                <a:sym typeface="Meiryo"/>
              </a:rPr>
              <a:t>メールアドレス</a:t>
            </a:r>
            <a:r>
              <a:rPr lang="ja-JP" altLang="en-US" sz="2000" dirty="0" smtClean="0">
                <a:solidFill>
                  <a:srgbClr val="000000"/>
                </a:solidFill>
              </a:rPr>
              <a:t>は「</a:t>
            </a:r>
            <a:r>
              <a:rPr lang="ja-JP" altLang="en-US" sz="2000" dirty="0" smtClean="0">
                <a:solidFill>
                  <a:srgbClr val="FF0000"/>
                </a:solidFill>
              </a:rPr>
              <a:t>電子</a:t>
            </a:r>
            <a:r>
              <a:rPr lang="ja-JP" altLang="en-US" sz="2000" dirty="0">
                <a:solidFill>
                  <a:srgbClr val="FF0000"/>
                </a:solidFill>
              </a:rPr>
              <a:t>契約を締結する権限のある</a:t>
            </a:r>
            <a:r>
              <a:rPr lang="ja-JP" altLang="en-US" sz="2000" dirty="0" smtClean="0">
                <a:solidFill>
                  <a:srgbClr val="FF0000"/>
                </a:solidFill>
              </a:rPr>
              <a:t>方</a:t>
            </a:r>
            <a:r>
              <a:rPr lang="ja-JP" altLang="en-US" sz="2000" dirty="0" smtClean="0">
                <a:solidFill>
                  <a:srgbClr val="000000"/>
                </a:solidFill>
              </a:rPr>
              <a:t>」のアドレスになります。</a:t>
            </a:r>
            <a:endParaRPr lang="ja-JP" altLang="en-US" sz="2000" dirty="0">
              <a:solidFill>
                <a:srgbClr val="000000"/>
              </a:solidFill>
              <a:latin typeface="Meiryo"/>
              <a:ea typeface="Meiryo"/>
              <a:cs typeface="Meiryo"/>
              <a:sym typeface="Meiryo"/>
            </a:endParaRPr>
          </a:p>
          <a:p>
            <a:pPr marL="269999" lvl="0" indent="-228600" algn="l" rtl="0">
              <a:lnSpc>
                <a:spcPct val="110000"/>
              </a:lnSpc>
              <a:spcBef>
                <a:spcPts val="1000"/>
              </a:spcBef>
              <a:spcAft>
                <a:spcPts val="0"/>
              </a:spcAft>
              <a:buClr>
                <a:schemeClr val="dk1"/>
              </a:buClr>
              <a:buSzPts val="4400"/>
              <a:buNone/>
            </a:pPr>
            <a:endParaRPr lang="ja-JP" altLang="en-US" sz="2000" dirty="0">
              <a:solidFill>
                <a:srgbClr val="000000"/>
              </a:solidFill>
              <a:latin typeface="Meiryo"/>
              <a:ea typeface="Meiryo"/>
              <a:cs typeface="Meiryo"/>
              <a:sym typeface="Meiryo"/>
            </a:endParaRPr>
          </a:p>
          <a:p>
            <a:pPr marL="269999" lvl="0" indent="-228600" algn="l" rtl="0">
              <a:lnSpc>
                <a:spcPct val="110000"/>
              </a:lnSpc>
              <a:spcBef>
                <a:spcPts val="1000"/>
              </a:spcBef>
              <a:spcAft>
                <a:spcPts val="0"/>
              </a:spcAft>
              <a:buClr>
                <a:schemeClr val="dk1"/>
              </a:buClr>
              <a:buSzPts val="4400"/>
              <a:buNone/>
            </a:pPr>
            <a:r>
              <a:rPr lang="en-US" altLang="ja-JP" sz="2000" dirty="0">
                <a:solidFill>
                  <a:srgbClr val="000000"/>
                </a:solidFill>
                <a:latin typeface="Meiryo"/>
                <a:ea typeface="Meiryo"/>
                <a:cs typeface="Meiryo"/>
                <a:sym typeface="Meiryo"/>
              </a:rPr>
              <a:t>【</a:t>
            </a:r>
            <a:r>
              <a:rPr lang="ja-JP" altLang="en-US" sz="2000" dirty="0">
                <a:solidFill>
                  <a:srgbClr val="000000"/>
                </a:solidFill>
                <a:latin typeface="Meiryo"/>
                <a:ea typeface="Meiryo"/>
                <a:cs typeface="Meiryo"/>
                <a:sym typeface="Meiryo"/>
              </a:rPr>
              <a:t>提出方法</a:t>
            </a:r>
            <a:r>
              <a:rPr lang="en-US" altLang="ja-JP" sz="2000" dirty="0">
                <a:solidFill>
                  <a:srgbClr val="000000"/>
                </a:solidFill>
                <a:latin typeface="Meiryo"/>
                <a:ea typeface="Meiryo"/>
                <a:cs typeface="Meiryo"/>
                <a:sym typeface="Meiryo"/>
              </a:rPr>
              <a:t>】</a:t>
            </a:r>
          </a:p>
          <a:p>
            <a:pPr marL="269999" lvl="0" indent="-228600" algn="l" rtl="0">
              <a:lnSpc>
                <a:spcPct val="110000"/>
              </a:lnSpc>
              <a:spcBef>
                <a:spcPts val="1000"/>
              </a:spcBef>
              <a:spcAft>
                <a:spcPts val="0"/>
              </a:spcAft>
              <a:buClr>
                <a:schemeClr val="dk1"/>
              </a:buClr>
              <a:buSzPts val="4400"/>
              <a:buNone/>
            </a:pPr>
            <a:r>
              <a:rPr lang="ja-JP" altLang="en-US" sz="2000" dirty="0">
                <a:solidFill>
                  <a:srgbClr val="000000"/>
                </a:solidFill>
                <a:latin typeface="Meiryo"/>
                <a:ea typeface="Meiryo"/>
                <a:cs typeface="Meiryo"/>
                <a:sym typeface="Meiryo"/>
              </a:rPr>
              <a:t>〇落札（業者選定）時にメール</a:t>
            </a:r>
            <a:r>
              <a:rPr lang="ja-JP" altLang="en-US" sz="2000" dirty="0" smtClean="0">
                <a:solidFill>
                  <a:srgbClr val="000000"/>
                </a:solidFill>
                <a:latin typeface="Meiryo"/>
                <a:ea typeface="Meiryo"/>
                <a:cs typeface="Meiryo"/>
                <a:sym typeface="Meiryo"/>
              </a:rPr>
              <a:t>でご提出ください。</a:t>
            </a:r>
            <a:endParaRPr lang="ja-JP" altLang="en-US" sz="2000" dirty="0">
              <a:solidFill>
                <a:srgbClr val="000000"/>
              </a:solidFill>
              <a:latin typeface="Meiryo"/>
              <a:ea typeface="Meiryo"/>
              <a:cs typeface="Meiryo"/>
              <a:sym typeface="Meiryo"/>
            </a:endParaRPr>
          </a:p>
          <a:p>
            <a:pPr marL="269999" lvl="0" indent="-228600" algn="l" rtl="0">
              <a:lnSpc>
                <a:spcPct val="110000"/>
              </a:lnSpc>
              <a:spcBef>
                <a:spcPts val="1000"/>
              </a:spcBef>
              <a:spcAft>
                <a:spcPts val="0"/>
              </a:spcAft>
              <a:buClr>
                <a:schemeClr val="dk1"/>
              </a:buClr>
              <a:buSzPts val="4400"/>
              <a:buNone/>
            </a:pPr>
            <a:endParaRPr lang="ja-JP" altLang="en-US" sz="2000" dirty="0">
              <a:solidFill>
                <a:srgbClr val="000000"/>
              </a:solidFill>
              <a:latin typeface="Meiryo"/>
              <a:ea typeface="Meiryo"/>
              <a:cs typeface="Meiryo"/>
              <a:sym typeface="Meiryo"/>
            </a:endParaRPr>
          </a:p>
        </p:txBody>
      </p:sp>
      <p:sp>
        <p:nvSpPr>
          <p:cNvPr id="2" name="Google Shape;462;p39">
            <a:extLst>
              <a:ext uri="{FF2B5EF4-FFF2-40B4-BE49-F238E27FC236}">
                <a16:creationId xmlns:a16="http://schemas.microsoft.com/office/drawing/2014/main" id="{E86E7EEB-A20D-4995-0E75-A8F582BFFA03}"/>
              </a:ext>
            </a:extLst>
          </p:cNvPr>
          <p:cNvSpPr/>
          <p:nvPr/>
        </p:nvSpPr>
        <p:spPr>
          <a:xfrm>
            <a:off x="6965883" y="810600"/>
            <a:ext cx="4362517" cy="5618300"/>
          </a:xfrm>
          <a:prstGeom prst="roundRect">
            <a:avLst>
              <a:gd name="adj" fmla="val 2800"/>
            </a:avLst>
          </a:prstGeom>
          <a:solidFill>
            <a:schemeClr val="accent5">
              <a:lumMod val="90000"/>
            </a:schemeClr>
          </a:solidFill>
          <a:ln>
            <a:noFill/>
          </a:ln>
        </p:spPr>
        <p:txBody>
          <a:bodyPr spcFirstLastPara="1" wrap="square" lIns="91425" tIns="45700" rIns="91425" bIns="45700" anchor="ctr" anchorCtr="0">
            <a:noAutofit/>
          </a:bodyPr>
          <a:lstStyle/>
          <a:p>
            <a:pPr algn="ctr">
              <a:buSzPts val="513"/>
            </a:pPr>
            <a:endParaRPr sz="4800" dirty="0">
              <a:solidFill>
                <a:schemeClr val="tx1"/>
              </a:solidFill>
              <a:latin typeface="メイリオ" panose="020B0604030504040204" pitchFamily="50" charset="-128"/>
              <a:ea typeface="メイリオ" panose="020B0604030504040204" pitchFamily="50" charset="-128"/>
              <a:cs typeface="Meiryo"/>
              <a:sym typeface="Meiryo"/>
            </a:endParaRPr>
          </a:p>
        </p:txBody>
      </p:sp>
      <p:pic>
        <p:nvPicPr>
          <p:cNvPr id="4" name="図 3">
            <a:extLst>
              <a:ext uri="{FF2B5EF4-FFF2-40B4-BE49-F238E27FC236}">
                <a16:creationId xmlns:a16="http://schemas.microsoft.com/office/drawing/2014/main" id="{07ABD69A-232F-FD61-8ABF-8C96A3DB4004}"/>
              </a:ext>
            </a:extLst>
          </p:cNvPr>
          <p:cNvPicPr>
            <a:picLocks noChangeAspect="1"/>
          </p:cNvPicPr>
          <p:nvPr/>
        </p:nvPicPr>
        <p:blipFill rotWithShape="1">
          <a:blip r:embed="rId3"/>
          <a:srcRect l="476"/>
          <a:stretch/>
        </p:blipFill>
        <p:spPr>
          <a:xfrm>
            <a:off x="7188400" y="944734"/>
            <a:ext cx="3917482" cy="5350031"/>
          </a:xfrm>
          <a:prstGeom prst="rect">
            <a:avLst/>
          </a:prstGeom>
        </p:spPr>
      </p:pic>
      <p:sp>
        <p:nvSpPr>
          <p:cNvPr id="463" name="Google Shape;463;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12</a:t>
            </a:fld>
            <a:endParaRPr/>
          </a:p>
        </p:txBody>
      </p:sp>
      <p:sp>
        <p:nvSpPr>
          <p:cNvPr id="3" name="タイトル 2">
            <a:extLst>
              <a:ext uri="{FF2B5EF4-FFF2-40B4-BE49-F238E27FC236}">
                <a16:creationId xmlns:a16="http://schemas.microsoft.com/office/drawing/2014/main" id="{02FF2D83-7D5F-0FA5-B6E1-5E0A7373E430}"/>
              </a:ext>
            </a:extLst>
          </p:cNvPr>
          <p:cNvSpPr>
            <a:spLocks noGrp="1"/>
          </p:cNvSpPr>
          <p:nvPr>
            <p:ph type="title"/>
          </p:nvPr>
        </p:nvSpPr>
        <p:spPr/>
        <p:txBody>
          <a:bodyPr>
            <a:normAutofit/>
          </a:bodyPr>
          <a:lstStyle/>
          <a:p>
            <a:r>
              <a:rPr lang="ja-JP" altLang="en-US" dirty="0"/>
              <a:t>電子契約利用申出書について</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80" name="Google Shape;1080;p6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13</a:t>
            </a:fld>
            <a:endParaRPr/>
          </a:p>
        </p:txBody>
      </p:sp>
      <p:sp>
        <p:nvSpPr>
          <p:cNvPr id="1081" name="Google Shape;1081;p60"/>
          <p:cNvSpPr txBox="1"/>
          <p:nvPr/>
        </p:nvSpPr>
        <p:spPr>
          <a:xfrm>
            <a:off x="2499985" y="1405641"/>
            <a:ext cx="7309910" cy="395737"/>
          </a:xfrm>
          <a:prstGeom prst="rect">
            <a:avLst/>
          </a:prstGeom>
          <a:noFill/>
          <a:ln>
            <a:noFill/>
          </a:ln>
        </p:spPr>
        <p:txBody>
          <a:bodyPr spcFirstLastPara="1" wrap="square" lIns="91425" tIns="45700" rIns="91425" bIns="45700" anchor="t" anchorCtr="0">
            <a:noAutofit/>
          </a:bodyPr>
          <a:lstStyle/>
          <a:p>
            <a:pPr algn="ctr">
              <a:lnSpc>
                <a:spcPct val="150000"/>
              </a:lnSpc>
              <a:buClr>
                <a:schemeClr val="dk1"/>
              </a:buClr>
              <a:buSzPts val="1050"/>
            </a:pPr>
            <a:r>
              <a:rPr lang="ja-JP" altLang="en-US" dirty="0">
                <a:solidFill>
                  <a:schemeClr val="dk1"/>
                </a:solidFill>
                <a:latin typeface="メイリオ" panose="020B0604030504040204" pitchFamily="50" charset="-128"/>
                <a:ea typeface="メイリオ" panose="020B0604030504040204" pitchFamily="50" charset="-128"/>
                <a:cs typeface="Meiryo"/>
                <a:sym typeface="Meiryo"/>
              </a:rPr>
              <a:t>メール</a:t>
            </a:r>
            <a:r>
              <a:rPr lang="ja-JP" altLang="en-US" dirty="0" smtClean="0">
                <a:solidFill>
                  <a:schemeClr val="dk1"/>
                </a:solidFill>
                <a:latin typeface="メイリオ" panose="020B0604030504040204" pitchFamily="50" charset="-128"/>
                <a:ea typeface="メイリオ" panose="020B0604030504040204" pitchFamily="50" charset="-128"/>
                <a:cs typeface="Meiryo"/>
                <a:sym typeface="Meiryo"/>
              </a:rPr>
              <a:t>件名　：「</a:t>
            </a:r>
            <a:r>
              <a:rPr lang="ja-JP" altLang="en-US" dirty="0">
                <a:solidFill>
                  <a:schemeClr val="dk1"/>
                </a:solidFill>
                <a:latin typeface="メイリオ" panose="020B0604030504040204" pitchFamily="50" charset="-128"/>
                <a:ea typeface="メイリオ" panose="020B0604030504040204" pitchFamily="50" charset="-128"/>
                <a:cs typeface="Meiryo"/>
                <a:sym typeface="Meiryo"/>
              </a:rPr>
              <a:t>羽曳野市 様より▲▲</a:t>
            </a:r>
            <a:r>
              <a:rPr lang="ja-JP" altLang="en-US" dirty="0" smtClean="0">
                <a:solidFill>
                  <a:schemeClr val="dk1"/>
                </a:solidFill>
                <a:latin typeface="メイリオ" panose="020B0604030504040204" pitchFamily="50" charset="-128"/>
                <a:ea typeface="メイリオ" panose="020B0604030504040204" pitchFamily="50" charset="-128"/>
                <a:cs typeface="Meiryo"/>
                <a:sym typeface="Meiryo"/>
              </a:rPr>
              <a:t>▲契約へ</a:t>
            </a:r>
            <a:r>
              <a:rPr lang="ja-JP" altLang="en-US" dirty="0">
                <a:solidFill>
                  <a:schemeClr val="dk1"/>
                </a:solidFill>
                <a:latin typeface="メイリオ" panose="020B0604030504040204" pitchFamily="50" charset="-128"/>
                <a:ea typeface="メイリオ" panose="020B0604030504040204" pitchFamily="50" charset="-128"/>
                <a:cs typeface="Meiryo"/>
                <a:sym typeface="Meiryo"/>
              </a:rPr>
              <a:t>の署名依頼が届いています</a:t>
            </a:r>
            <a:r>
              <a:rPr lang="ja-JP" altLang="en-US" dirty="0" smtClean="0">
                <a:solidFill>
                  <a:schemeClr val="dk1"/>
                </a:solidFill>
                <a:latin typeface="メイリオ" panose="020B0604030504040204" pitchFamily="50" charset="-128"/>
                <a:ea typeface="メイリオ" panose="020B0604030504040204" pitchFamily="50" charset="-128"/>
                <a:cs typeface="Meiryo"/>
                <a:sym typeface="Meiryo"/>
              </a:rPr>
              <a:t>」</a:t>
            </a:r>
            <a:endParaRPr lang="en-US" altLang="ja-JP" sz="2000" dirty="0">
              <a:latin typeface="メイリオ" panose="020B0604030504040204" pitchFamily="50" charset="-128"/>
              <a:ea typeface="メイリオ" panose="020B0604030504040204" pitchFamily="50" charset="-128"/>
              <a:cs typeface="Meiryo"/>
              <a:sym typeface="Meiryo"/>
            </a:endParaRPr>
          </a:p>
        </p:txBody>
      </p:sp>
      <p:sp>
        <p:nvSpPr>
          <p:cNvPr id="1082" name="Google Shape;1082;p60"/>
          <p:cNvSpPr txBox="1"/>
          <p:nvPr/>
        </p:nvSpPr>
        <p:spPr>
          <a:xfrm>
            <a:off x="2721685" y="837396"/>
            <a:ext cx="6691256" cy="386301"/>
          </a:xfrm>
          <a:prstGeom prst="rect">
            <a:avLst/>
          </a:prstGeom>
          <a:noFill/>
          <a:ln>
            <a:noFill/>
          </a:ln>
        </p:spPr>
        <p:txBody>
          <a:bodyPr spcFirstLastPara="1" wrap="square" lIns="91425" tIns="45700" rIns="91425" bIns="45700" anchor="t" anchorCtr="0">
            <a:noAutofit/>
          </a:bodyPr>
          <a:lstStyle/>
          <a:p>
            <a:pPr algn="ctr">
              <a:lnSpc>
                <a:spcPct val="110000"/>
              </a:lnSpc>
              <a:buClr>
                <a:schemeClr val="dk1"/>
              </a:buClr>
              <a:buSzPts val="1600"/>
            </a:pPr>
            <a:r>
              <a:rPr lang="ja-JP" altLang="en-US" sz="2000" b="1" dirty="0" smtClean="0">
                <a:solidFill>
                  <a:schemeClr val="dk1"/>
                </a:solidFill>
                <a:latin typeface="メイリオ" panose="020B0604030504040204" pitchFamily="50" charset="-128"/>
                <a:ea typeface="メイリオ" panose="020B0604030504040204" pitchFamily="50" charset="-128"/>
                <a:cs typeface="Meiryo"/>
                <a:sym typeface="Meiryo"/>
              </a:rPr>
              <a:t>事業者様に次のような署名</a:t>
            </a:r>
            <a:r>
              <a:rPr lang="ja-JP" altLang="en-US" sz="2000" b="1" dirty="0">
                <a:solidFill>
                  <a:schemeClr val="dk1"/>
                </a:solidFill>
                <a:latin typeface="メイリオ" panose="020B0604030504040204" pitchFamily="50" charset="-128"/>
                <a:ea typeface="メイリオ" panose="020B0604030504040204" pitchFamily="50" charset="-128"/>
                <a:cs typeface="Meiryo"/>
                <a:sym typeface="Meiryo"/>
              </a:rPr>
              <a:t>依頼メールが届きます</a:t>
            </a:r>
            <a:endParaRPr sz="2000" b="1"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1084" name="Google Shape;1084;p60"/>
          <p:cNvSpPr/>
          <p:nvPr/>
        </p:nvSpPr>
        <p:spPr>
          <a:xfrm>
            <a:off x="3309238" y="2561631"/>
            <a:ext cx="5573524" cy="1341495"/>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cxnSp>
        <p:nvCxnSpPr>
          <p:cNvPr id="1085" name="Google Shape;1085;p60"/>
          <p:cNvCxnSpPr>
            <a:endCxn id="1086" idx="0"/>
          </p:cNvCxnSpPr>
          <p:nvPr/>
        </p:nvCxnSpPr>
        <p:spPr>
          <a:xfrm>
            <a:off x="4157202" y="2949689"/>
            <a:ext cx="2400" cy="393900"/>
          </a:xfrm>
          <a:prstGeom prst="straightConnector1">
            <a:avLst/>
          </a:prstGeom>
          <a:noFill/>
          <a:ln w="19050" cap="flat" cmpd="sng">
            <a:solidFill>
              <a:srgbClr val="E5461B"/>
            </a:solidFill>
            <a:prstDash val="solid"/>
            <a:miter lim="800000"/>
            <a:headEnd type="none" w="sm" len="sm"/>
            <a:tailEnd type="none" w="sm" len="sm"/>
          </a:ln>
        </p:spPr>
      </p:cxnSp>
      <p:sp>
        <p:nvSpPr>
          <p:cNvPr id="1087" name="Google Shape;1087;p60"/>
          <p:cNvSpPr txBox="1"/>
          <p:nvPr/>
        </p:nvSpPr>
        <p:spPr>
          <a:xfrm>
            <a:off x="4403123" y="2799726"/>
            <a:ext cx="3649268" cy="415458"/>
          </a:xfrm>
          <a:prstGeom prst="rect">
            <a:avLst/>
          </a:prstGeom>
          <a:noFill/>
          <a:ln>
            <a:noFill/>
          </a:ln>
        </p:spPr>
        <p:txBody>
          <a:bodyPr spcFirstLastPara="1" wrap="square" lIns="91425" tIns="45700" rIns="91425" bIns="45700" anchor="t" anchorCtr="0">
            <a:spAutoFit/>
          </a:bodyPr>
          <a:lstStyle/>
          <a:p>
            <a:pPr>
              <a:lnSpc>
                <a:spcPct val="150000"/>
              </a:lnSpc>
              <a:buSzPts val="1400"/>
            </a:pPr>
            <a:r>
              <a:rPr lang="ja-JP" altLang="en-US" b="1" dirty="0">
                <a:solidFill>
                  <a:schemeClr val="dk1"/>
                </a:solidFill>
                <a:latin typeface="メイリオ" panose="020B0604030504040204" pitchFamily="50" charset="-128"/>
                <a:ea typeface="メイリオ" panose="020B0604030504040204" pitchFamily="50" charset="-128"/>
                <a:cs typeface="Meiryo"/>
                <a:sym typeface="Meiryo"/>
              </a:rPr>
              <a:t>メール内の電子署名</a:t>
            </a:r>
            <a:r>
              <a:rPr lang="en-US" altLang="ja-JP" b="1" dirty="0">
                <a:solidFill>
                  <a:schemeClr val="dk1"/>
                </a:solidFill>
                <a:latin typeface="メイリオ" panose="020B0604030504040204" pitchFamily="50" charset="-128"/>
                <a:ea typeface="メイリオ" panose="020B0604030504040204" pitchFamily="50" charset="-128"/>
                <a:cs typeface="Meiryo"/>
                <a:sym typeface="Meiryo"/>
              </a:rPr>
              <a:t>URL</a:t>
            </a:r>
            <a:r>
              <a:rPr lang="ja-JP" altLang="en-US" b="1" dirty="0">
                <a:solidFill>
                  <a:schemeClr val="dk1"/>
                </a:solidFill>
                <a:latin typeface="メイリオ" panose="020B0604030504040204" pitchFamily="50" charset="-128"/>
                <a:ea typeface="メイリオ" panose="020B0604030504040204" pitchFamily="50" charset="-128"/>
                <a:cs typeface="Meiryo"/>
                <a:sym typeface="Meiryo"/>
              </a:rPr>
              <a:t>をクリックします</a:t>
            </a:r>
            <a:endParaRPr b="1"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1088" name="Google Shape;1088;p60"/>
          <p:cNvSpPr/>
          <p:nvPr/>
        </p:nvSpPr>
        <p:spPr>
          <a:xfrm>
            <a:off x="4022593" y="2856882"/>
            <a:ext cx="274019" cy="274019"/>
          </a:xfrm>
          <a:prstGeom prst="ellipse">
            <a:avLst/>
          </a:prstGeom>
          <a:solidFill>
            <a:srgbClr val="E5461B"/>
          </a:solidFill>
          <a:ln>
            <a:noFill/>
          </a:ln>
        </p:spPr>
        <p:txBody>
          <a:bodyPr spcFirstLastPara="1" wrap="square" lIns="91425" tIns="45700" rIns="91425" bIns="45700" anchor="ctr" anchorCtr="0">
            <a:noAutofit/>
          </a:bodyPr>
          <a:lstStyle/>
          <a:p>
            <a:pPr algn="ctr">
              <a:buSzPts val="1400"/>
            </a:pPr>
            <a:r>
              <a:rPr lang="en-US" altLang="ja-JP" dirty="0">
                <a:solidFill>
                  <a:schemeClr val="lt1"/>
                </a:solidFill>
                <a:latin typeface="メイリオ" panose="020B0604030504040204" pitchFamily="50" charset="-128"/>
                <a:ea typeface="メイリオ" panose="020B0604030504040204" pitchFamily="50" charset="-128"/>
                <a:cs typeface="Meiryo"/>
                <a:sym typeface="Meiryo"/>
              </a:rPr>
              <a:t>1</a:t>
            </a:r>
            <a:endParaRPr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089" name="Google Shape;1089;p60"/>
          <p:cNvSpPr txBox="1"/>
          <p:nvPr/>
        </p:nvSpPr>
        <p:spPr>
          <a:xfrm>
            <a:off x="4403123" y="3249618"/>
            <a:ext cx="3740559" cy="415458"/>
          </a:xfrm>
          <a:prstGeom prst="rect">
            <a:avLst/>
          </a:prstGeom>
          <a:noFill/>
          <a:ln>
            <a:noFill/>
          </a:ln>
        </p:spPr>
        <p:txBody>
          <a:bodyPr spcFirstLastPara="1" wrap="square" lIns="91425" tIns="45700" rIns="91425" bIns="45700" anchor="t" anchorCtr="0">
            <a:spAutoFit/>
          </a:bodyPr>
          <a:lstStyle/>
          <a:p>
            <a:pPr>
              <a:lnSpc>
                <a:spcPct val="150000"/>
              </a:lnSpc>
              <a:buSzPts val="1400"/>
            </a:pPr>
            <a:r>
              <a:rPr lang="ja-JP" altLang="en-US" b="1" dirty="0">
                <a:solidFill>
                  <a:schemeClr val="dk1"/>
                </a:solidFill>
                <a:latin typeface="メイリオ" panose="020B0604030504040204" pitchFamily="50" charset="-128"/>
                <a:ea typeface="メイリオ" panose="020B0604030504040204" pitchFamily="50" charset="-128"/>
                <a:cs typeface="Meiryo"/>
                <a:sym typeface="Meiryo"/>
              </a:rPr>
              <a:t>ブラウザ上に、文書の内容が表示されます</a:t>
            </a:r>
            <a:endParaRPr b="1"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1086" name="Google Shape;1086;p60"/>
          <p:cNvSpPr/>
          <p:nvPr/>
        </p:nvSpPr>
        <p:spPr>
          <a:xfrm>
            <a:off x="4022593" y="3343590"/>
            <a:ext cx="274019" cy="274019"/>
          </a:xfrm>
          <a:prstGeom prst="ellipse">
            <a:avLst/>
          </a:prstGeom>
          <a:solidFill>
            <a:srgbClr val="E5461B"/>
          </a:solidFill>
          <a:ln>
            <a:noFill/>
          </a:ln>
        </p:spPr>
        <p:txBody>
          <a:bodyPr spcFirstLastPara="1" wrap="square" lIns="91425" tIns="45700" rIns="91425" bIns="45700" anchor="ctr" anchorCtr="0">
            <a:noAutofit/>
          </a:bodyPr>
          <a:lstStyle/>
          <a:p>
            <a:pPr algn="ctr">
              <a:buSzPts val="1400"/>
            </a:pPr>
            <a:r>
              <a:rPr lang="en-US" altLang="ja-JP" dirty="0">
                <a:solidFill>
                  <a:schemeClr val="lt1"/>
                </a:solidFill>
                <a:latin typeface="メイリオ" panose="020B0604030504040204" pitchFamily="50" charset="-128"/>
                <a:ea typeface="メイリオ" panose="020B0604030504040204" pitchFamily="50" charset="-128"/>
                <a:cs typeface="Meiryo"/>
                <a:sym typeface="Meiryo"/>
              </a:rPr>
              <a:t>2</a:t>
            </a:r>
            <a:endParaRPr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090" name="Google Shape;1090;p60"/>
          <p:cNvSpPr txBox="1"/>
          <p:nvPr/>
        </p:nvSpPr>
        <p:spPr>
          <a:xfrm>
            <a:off x="5352301" y="2423824"/>
            <a:ext cx="1485031" cy="307736"/>
          </a:xfrm>
          <a:prstGeom prst="rect">
            <a:avLst/>
          </a:prstGeom>
          <a:solidFill>
            <a:srgbClr val="005BAC"/>
          </a:solidFill>
          <a:ln>
            <a:noFill/>
          </a:ln>
        </p:spPr>
        <p:txBody>
          <a:bodyPr spcFirstLastPara="1" wrap="square" lIns="91425" tIns="45700" rIns="91425" bIns="45700" anchor="t" anchorCtr="0">
            <a:spAutoFit/>
          </a:bodyPr>
          <a:lstStyle/>
          <a:p>
            <a:pPr algn="ctr">
              <a:buSzPts val="1400"/>
            </a:pPr>
            <a:r>
              <a:rPr lang="ja-JP" altLang="en-US" b="1" dirty="0">
                <a:solidFill>
                  <a:schemeClr val="lt1"/>
                </a:solidFill>
                <a:latin typeface="メイリオ" panose="020B0604030504040204" pitchFamily="50" charset="-128"/>
                <a:ea typeface="メイリオ" panose="020B0604030504040204" pitchFamily="50" charset="-128"/>
                <a:cs typeface="Meiryo"/>
                <a:sym typeface="Meiryo"/>
              </a:rPr>
              <a:t>操作手順</a:t>
            </a:r>
            <a:endParaRPr sz="1800" dirty="0">
              <a:latin typeface="メイリオ" panose="020B0604030504040204" pitchFamily="50" charset="-128"/>
              <a:ea typeface="メイリオ" panose="020B0604030504040204" pitchFamily="50" charset="-128"/>
              <a:cs typeface="Meiryo"/>
              <a:sym typeface="Meiryo"/>
            </a:endParaRPr>
          </a:p>
        </p:txBody>
      </p:sp>
      <p:sp>
        <p:nvSpPr>
          <p:cNvPr id="1091" name="Google Shape;1091;p60"/>
          <p:cNvSpPr/>
          <p:nvPr/>
        </p:nvSpPr>
        <p:spPr>
          <a:xfrm>
            <a:off x="3037462" y="4198377"/>
            <a:ext cx="6114708" cy="1210795"/>
          </a:xfrm>
          <a:prstGeom prst="roundRect">
            <a:avLst>
              <a:gd name="adj" fmla="val 2800"/>
            </a:avLst>
          </a:prstGeom>
          <a:solidFill>
            <a:srgbClr val="F5F5F5"/>
          </a:solidFill>
          <a:ln>
            <a:noFill/>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092" name="Google Shape;1092;p60"/>
          <p:cNvSpPr/>
          <p:nvPr/>
        </p:nvSpPr>
        <p:spPr>
          <a:xfrm>
            <a:off x="3075760" y="4503670"/>
            <a:ext cx="5983106" cy="1341495"/>
          </a:xfrm>
          <a:prstGeom prst="rect">
            <a:avLst/>
          </a:prstGeom>
          <a:noFill/>
          <a:ln>
            <a:noFill/>
          </a:ln>
        </p:spPr>
        <p:txBody>
          <a:bodyPr spcFirstLastPara="1" wrap="square" lIns="91425" tIns="45700" rIns="91425" bIns="45700" anchor="t" anchorCtr="0">
            <a:noAutofit/>
          </a:bodyPr>
          <a:lstStyle/>
          <a:p>
            <a:r>
              <a:rPr lang="ja-JP" altLang="en-US" sz="1200" dirty="0" smtClean="0">
                <a:latin typeface="メイリオ" panose="020B0604030504040204" pitchFamily="50" charset="-128"/>
                <a:ea typeface="メイリオ" panose="020B0604030504040204" pitchFamily="50" charset="-128"/>
                <a:cs typeface="Meiryo"/>
                <a:sym typeface="Meiryo"/>
              </a:rPr>
              <a:t>●羽曳野市に申請されたメールアドレス宛に契約書</a:t>
            </a:r>
            <a:r>
              <a:rPr lang="ja-JP" altLang="en-US" sz="1200" dirty="0">
                <a:latin typeface="メイリオ" panose="020B0604030504040204" pitchFamily="50" charset="-128"/>
                <a:ea typeface="メイリオ" panose="020B0604030504040204" pitchFamily="50" charset="-128"/>
                <a:cs typeface="Meiryo"/>
                <a:sym typeface="Meiryo"/>
              </a:rPr>
              <a:t>の確認依頼のメールが届きます。</a:t>
            </a:r>
            <a:endParaRPr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Meiryo"/>
                <a:sym typeface="Meiryo"/>
              </a:rPr>
              <a:t>●</a:t>
            </a:r>
            <a:r>
              <a:rPr lang="ja-JP" altLang="en-US" sz="1200" dirty="0" smtClean="0">
                <a:latin typeface="メイリオ" panose="020B0604030504040204" pitchFamily="50" charset="-128"/>
                <a:ea typeface="メイリオ" panose="020B0604030504040204" pitchFamily="50" charset="-128"/>
                <a:cs typeface="Meiryo"/>
                <a:sym typeface="Meiryo"/>
              </a:rPr>
              <a:t>メール</a:t>
            </a:r>
            <a:r>
              <a:rPr lang="ja-JP" altLang="en-US" sz="1200" dirty="0">
                <a:latin typeface="メイリオ" panose="020B0604030504040204" pitchFamily="50" charset="-128"/>
                <a:ea typeface="メイリオ" panose="020B0604030504040204" pitchFamily="50" charset="-128"/>
                <a:cs typeface="Meiryo"/>
                <a:sym typeface="Meiryo"/>
              </a:rPr>
              <a:t>が届きましたら、</a:t>
            </a:r>
            <a:r>
              <a:rPr lang="en-US" altLang="ja-JP" sz="1200" dirty="0">
                <a:latin typeface="メイリオ" panose="020B0604030504040204" pitchFamily="50" charset="-128"/>
                <a:ea typeface="メイリオ" panose="020B0604030504040204" pitchFamily="50" charset="-128"/>
                <a:cs typeface="Meiryo"/>
                <a:sym typeface="Meiryo"/>
              </a:rPr>
              <a:t>URL</a:t>
            </a:r>
            <a:r>
              <a:rPr lang="ja-JP" altLang="en-US" sz="1200" dirty="0">
                <a:latin typeface="メイリオ" panose="020B0604030504040204" pitchFamily="50" charset="-128"/>
                <a:ea typeface="メイリオ" panose="020B0604030504040204" pitchFamily="50" charset="-128"/>
                <a:cs typeface="Meiryo"/>
                <a:sym typeface="Meiryo"/>
              </a:rPr>
              <a:t>より速やか</a:t>
            </a:r>
            <a:r>
              <a:rPr lang="ja-JP" altLang="en-US" sz="1200" dirty="0" smtClean="0">
                <a:latin typeface="メイリオ" panose="020B0604030504040204" pitchFamily="50" charset="-128"/>
                <a:ea typeface="メイリオ" panose="020B0604030504040204" pitchFamily="50" charset="-128"/>
                <a:cs typeface="Meiryo"/>
                <a:sym typeface="Meiryo"/>
              </a:rPr>
              <a:t>に</a:t>
            </a:r>
            <a:r>
              <a:rPr lang="ja-JP" altLang="en-US" sz="1200" dirty="0">
                <a:latin typeface="メイリオ" panose="020B0604030504040204" pitchFamily="50" charset="-128"/>
                <a:ea typeface="メイリオ" panose="020B0604030504040204" pitchFamily="50" charset="-128"/>
                <a:cs typeface="Meiryo"/>
                <a:sym typeface="Meiryo"/>
              </a:rPr>
              <a:t>電子</a:t>
            </a:r>
            <a:r>
              <a:rPr lang="ja-JP" altLang="en-US" sz="1200" dirty="0" smtClean="0">
                <a:latin typeface="メイリオ" panose="020B0604030504040204" pitchFamily="50" charset="-128"/>
                <a:ea typeface="メイリオ" panose="020B0604030504040204" pitchFamily="50" charset="-128"/>
                <a:cs typeface="Meiryo"/>
                <a:sym typeface="Meiryo"/>
              </a:rPr>
              <a:t>契約サービスに</a:t>
            </a:r>
            <a:r>
              <a:rPr lang="ja-JP" altLang="en-US" sz="1200" dirty="0">
                <a:latin typeface="メイリオ" panose="020B0604030504040204" pitchFamily="50" charset="-128"/>
                <a:ea typeface="メイリオ" panose="020B0604030504040204" pitchFamily="50" charset="-128"/>
                <a:cs typeface="Meiryo"/>
                <a:sym typeface="Meiryo"/>
              </a:rPr>
              <a:t>アクセスし、契約書の内容を確認した上で、</a:t>
            </a:r>
            <a:r>
              <a:rPr lang="ja-JP" altLang="en-US" sz="1200" dirty="0">
                <a:solidFill>
                  <a:schemeClr val="dk1"/>
                </a:solidFill>
                <a:latin typeface="メイリオ" panose="020B0604030504040204" pitchFamily="50" charset="-128"/>
                <a:ea typeface="メイリオ" panose="020B0604030504040204" pitchFamily="50" charset="-128"/>
                <a:cs typeface="Meiryo"/>
                <a:sym typeface="Meiryo"/>
              </a:rPr>
              <a:t>署名</a:t>
            </a:r>
            <a:r>
              <a:rPr lang="ja-JP" altLang="en-US" sz="1200" dirty="0" smtClean="0">
                <a:solidFill>
                  <a:schemeClr val="dk1"/>
                </a:solidFill>
                <a:latin typeface="メイリオ" panose="020B0604030504040204" pitchFamily="50" charset="-128"/>
                <a:ea typeface="メイリオ" panose="020B0604030504040204" pitchFamily="50" charset="-128"/>
                <a:cs typeface="Meiryo"/>
                <a:sym typeface="Meiryo"/>
              </a:rPr>
              <a:t>をお願いいたします。</a:t>
            </a:r>
            <a:endParaRPr sz="1200" dirty="0">
              <a:solidFill>
                <a:srgbClr val="FF0000"/>
              </a:solidFill>
              <a:latin typeface="メイリオ" panose="020B0604030504040204" pitchFamily="50" charset="-128"/>
              <a:ea typeface="メイリオ" panose="020B0604030504040204" pitchFamily="50" charset="-128"/>
              <a:cs typeface="Meiryo"/>
              <a:sym typeface="Meiryo"/>
            </a:endParaRPr>
          </a:p>
        </p:txBody>
      </p:sp>
      <p:sp>
        <p:nvSpPr>
          <p:cNvPr id="4" name="タイトル 4">
            <a:extLst>
              <a:ext uri="{FF2B5EF4-FFF2-40B4-BE49-F238E27FC236}">
                <a16:creationId xmlns:a16="http://schemas.microsoft.com/office/drawing/2014/main" id="{53581AB2-D4F1-C8C5-CCB2-E8AF111B9FF9}"/>
              </a:ext>
            </a:extLst>
          </p:cNvPr>
          <p:cNvSpPr>
            <a:spLocks noGrp="1"/>
          </p:cNvSpPr>
          <p:nvPr>
            <p:ph type="title"/>
          </p:nvPr>
        </p:nvSpPr>
        <p:spPr>
          <a:xfrm>
            <a:off x="289551" y="82921"/>
            <a:ext cx="10251600" cy="624600"/>
          </a:xfrm>
        </p:spPr>
        <p:txBody>
          <a:bodyPr>
            <a:normAutofit/>
          </a:bodyPr>
          <a:lstStyle/>
          <a:p>
            <a:r>
              <a:rPr lang="ja-JP" altLang="en-US" dirty="0" smtClean="0"/>
              <a:t>事業者様の操作手順（１）</a:t>
            </a:r>
            <a:r>
              <a:rPr lang="ja-JP" altLang="en-US" dirty="0"/>
              <a:t>　</a:t>
            </a:r>
            <a:endParaRPr lang="ja-JP" altLang="en-US" dirty="0">
              <a:solidFill>
                <a:schemeClr val="bg1">
                  <a:lumMod val="65000"/>
                </a:schemeClr>
              </a:solidFill>
            </a:endParaRPr>
          </a:p>
        </p:txBody>
      </p:sp>
      <p:cxnSp>
        <p:nvCxnSpPr>
          <p:cNvPr id="7" name="Google Shape;1122;p61">
            <a:extLst>
              <a:ext uri="{FF2B5EF4-FFF2-40B4-BE49-F238E27FC236}">
                <a16:creationId xmlns:a16="http://schemas.microsoft.com/office/drawing/2014/main" id="{1A35BFE7-B064-A797-4430-4366D98FF9B0}"/>
              </a:ext>
            </a:extLst>
          </p:cNvPr>
          <p:cNvCxnSpPr/>
          <p:nvPr/>
        </p:nvCxnSpPr>
        <p:spPr>
          <a:xfrm>
            <a:off x="3227294" y="1223697"/>
            <a:ext cx="5655468" cy="0"/>
          </a:xfrm>
          <a:prstGeom prst="straightConnector1">
            <a:avLst/>
          </a:prstGeom>
          <a:noFill/>
          <a:ln w="28575" cap="flat" cmpd="sng">
            <a:solidFill>
              <a:schemeClr val="accent2"/>
            </a:solidFill>
            <a:prstDash val="solid"/>
            <a:miter lim="800000"/>
            <a:headEnd type="none" w="sm" len="sm"/>
            <a:tailEnd type="none" w="sm" len="sm"/>
          </a:ln>
        </p:spPr>
      </p:cxnSp>
      <p:sp>
        <p:nvSpPr>
          <p:cNvPr id="20" name="Google Shape;1081;p60"/>
          <p:cNvSpPr txBox="1"/>
          <p:nvPr/>
        </p:nvSpPr>
        <p:spPr>
          <a:xfrm>
            <a:off x="2242880" y="1725817"/>
            <a:ext cx="7309910" cy="429043"/>
          </a:xfrm>
          <a:prstGeom prst="rect">
            <a:avLst/>
          </a:prstGeom>
          <a:noFill/>
          <a:ln>
            <a:noFill/>
          </a:ln>
        </p:spPr>
        <p:txBody>
          <a:bodyPr spcFirstLastPara="1" wrap="square" lIns="91425" tIns="45700" rIns="91425" bIns="45700" anchor="t" anchorCtr="0">
            <a:noAutofit/>
          </a:bodyPr>
          <a:lstStyle/>
          <a:p>
            <a:pPr algn="ctr">
              <a:lnSpc>
                <a:spcPct val="150000"/>
              </a:lnSpc>
              <a:buClr>
                <a:schemeClr val="dk1"/>
              </a:buClr>
              <a:buSzPts val="1050"/>
            </a:pPr>
            <a:r>
              <a:rPr lang="ja-JP" altLang="en-US" dirty="0" smtClean="0">
                <a:solidFill>
                  <a:schemeClr val="dk1"/>
                </a:solidFill>
                <a:latin typeface="メイリオ" panose="020B0604030504040204" pitchFamily="50" charset="-128"/>
                <a:ea typeface="メイリオ" panose="020B0604030504040204" pitchFamily="50" charset="-128"/>
                <a:cs typeface="Meiryo"/>
                <a:sym typeface="Meiryo"/>
              </a:rPr>
              <a:t>メール</a:t>
            </a:r>
            <a:r>
              <a:rPr lang="ja-JP" altLang="en-US" dirty="0">
                <a:solidFill>
                  <a:schemeClr val="dk1"/>
                </a:solidFill>
                <a:latin typeface="メイリオ" panose="020B0604030504040204" pitchFamily="50" charset="-128"/>
                <a:ea typeface="メイリオ" panose="020B0604030504040204" pitchFamily="50" charset="-128"/>
                <a:cs typeface="Meiryo"/>
                <a:sym typeface="Meiryo"/>
              </a:rPr>
              <a:t>差出</a:t>
            </a:r>
            <a:r>
              <a:rPr lang="ja-JP" altLang="en-US" dirty="0" smtClean="0">
                <a:solidFill>
                  <a:schemeClr val="dk1"/>
                </a:solidFill>
                <a:latin typeface="メイリオ" panose="020B0604030504040204" pitchFamily="50" charset="-128"/>
                <a:ea typeface="メイリオ" panose="020B0604030504040204" pitchFamily="50" charset="-128"/>
                <a:cs typeface="Meiryo"/>
                <a:sym typeface="Meiryo"/>
              </a:rPr>
              <a:t>元：「電子</a:t>
            </a:r>
            <a:r>
              <a:rPr lang="ja-JP" altLang="en-US" dirty="0">
                <a:solidFill>
                  <a:schemeClr val="dk1"/>
                </a:solidFill>
                <a:latin typeface="メイリオ" panose="020B0604030504040204" pitchFamily="50" charset="-128"/>
                <a:ea typeface="メイリオ" panose="020B0604030504040204" pitchFamily="50" charset="-128"/>
                <a:cs typeface="Meiryo"/>
                <a:sym typeface="Meiryo"/>
              </a:rPr>
              <a:t>印鑑</a:t>
            </a:r>
            <a:r>
              <a:rPr lang="en-US" altLang="ja-JP" dirty="0">
                <a:solidFill>
                  <a:schemeClr val="dk1"/>
                </a:solidFill>
                <a:latin typeface="メイリオ" panose="020B0604030504040204" pitchFamily="50" charset="-128"/>
                <a:ea typeface="メイリオ" panose="020B0604030504040204" pitchFamily="50" charset="-128"/>
                <a:cs typeface="Meiryo"/>
                <a:sym typeface="Meiryo"/>
              </a:rPr>
              <a:t>GMO</a:t>
            </a:r>
            <a:r>
              <a:rPr lang="ja-JP" altLang="en-US" dirty="0">
                <a:solidFill>
                  <a:schemeClr val="dk1"/>
                </a:solidFill>
                <a:latin typeface="メイリオ" panose="020B0604030504040204" pitchFamily="50" charset="-128"/>
                <a:ea typeface="メイリオ" panose="020B0604030504040204" pitchFamily="50" charset="-128"/>
                <a:cs typeface="Meiryo"/>
                <a:sym typeface="Meiryo"/>
              </a:rPr>
              <a:t>サイン </a:t>
            </a:r>
            <a:r>
              <a:rPr lang="en-US" altLang="ja-JP" dirty="0">
                <a:solidFill>
                  <a:schemeClr val="dk1"/>
                </a:solidFill>
                <a:latin typeface="メイリオ" panose="020B0604030504040204" pitchFamily="50" charset="-128"/>
                <a:ea typeface="メイリオ" panose="020B0604030504040204" pitchFamily="50" charset="-128"/>
                <a:cs typeface="Meiryo"/>
                <a:sym typeface="Meiryo"/>
              </a:rPr>
              <a:t>&lt;noreply@gmosign.com&gt;</a:t>
            </a:r>
            <a:r>
              <a:rPr lang="ja-JP" altLang="en-US" dirty="0" smtClean="0">
                <a:solidFill>
                  <a:schemeClr val="dk1"/>
                </a:solidFill>
                <a:latin typeface="メイリオ" panose="020B0604030504040204" pitchFamily="50" charset="-128"/>
                <a:ea typeface="メイリオ" panose="020B0604030504040204" pitchFamily="50" charset="-128"/>
                <a:cs typeface="Meiryo"/>
                <a:sym typeface="Meiryo"/>
              </a:rPr>
              <a:t>」</a:t>
            </a:r>
            <a:endParaRPr dirty="0">
              <a:solidFill>
                <a:schemeClr val="dk1"/>
              </a:solidFill>
              <a:latin typeface="メイリオ" panose="020B0604030504040204" pitchFamily="50" charset="-128"/>
              <a:ea typeface="メイリオ" panose="020B0604030504040204" pitchFamily="50" charset="-128"/>
              <a:cs typeface="Meiryo"/>
              <a:sym typeface="Meiry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100" name="Google Shape;1100;p6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14</a:t>
            </a:fld>
            <a:endParaRPr/>
          </a:p>
        </p:txBody>
      </p:sp>
      <p:sp>
        <p:nvSpPr>
          <p:cNvPr id="1101" name="Google Shape;1101;p61"/>
          <p:cNvSpPr/>
          <p:nvPr/>
        </p:nvSpPr>
        <p:spPr>
          <a:xfrm>
            <a:off x="1174796" y="2434499"/>
            <a:ext cx="4630677" cy="239198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102" name="Google Shape;1102;p61"/>
          <p:cNvSpPr txBox="1"/>
          <p:nvPr/>
        </p:nvSpPr>
        <p:spPr>
          <a:xfrm>
            <a:off x="2751333" y="2345165"/>
            <a:ext cx="1386632" cy="338514"/>
          </a:xfrm>
          <a:prstGeom prst="rect">
            <a:avLst/>
          </a:prstGeom>
          <a:solidFill>
            <a:srgbClr val="005BAC"/>
          </a:solidFill>
          <a:ln>
            <a:noFill/>
          </a:ln>
        </p:spPr>
        <p:txBody>
          <a:bodyPr spcFirstLastPara="1" wrap="square" lIns="91425" tIns="45700" rIns="91425" bIns="45700" anchor="t" anchorCtr="0">
            <a:spAutoFit/>
          </a:bodyPr>
          <a:lstStyle/>
          <a:p>
            <a:pPr algn="ctr">
              <a:buSzPts val="1600"/>
            </a:pPr>
            <a:r>
              <a:rPr lang="ja-JP" altLang="en-US" sz="1600" b="1" dirty="0">
                <a:solidFill>
                  <a:schemeClr val="lt1"/>
                </a:solidFill>
                <a:latin typeface="メイリオ" panose="020B0604030504040204" pitchFamily="50" charset="-128"/>
                <a:ea typeface="メイリオ" panose="020B0604030504040204" pitchFamily="50" charset="-128"/>
                <a:cs typeface="Meiryo"/>
                <a:sym typeface="Meiryo"/>
              </a:rPr>
              <a:t>操作手順</a:t>
            </a:r>
            <a:endParaRPr sz="2000" dirty="0">
              <a:latin typeface="メイリオ" panose="020B0604030504040204" pitchFamily="50" charset="-128"/>
              <a:ea typeface="メイリオ" panose="020B0604030504040204" pitchFamily="50" charset="-128"/>
              <a:cs typeface="Meiryo"/>
              <a:sym typeface="Meiryo"/>
            </a:endParaRPr>
          </a:p>
        </p:txBody>
      </p:sp>
      <p:cxnSp>
        <p:nvCxnSpPr>
          <p:cNvPr id="1103" name="Google Shape;1103;p61"/>
          <p:cNvCxnSpPr>
            <a:endCxn id="1104" idx="4"/>
          </p:cNvCxnSpPr>
          <p:nvPr/>
        </p:nvCxnSpPr>
        <p:spPr>
          <a:xfrm>
            <a:off x="1545277" y="2889516"/>
            <a:ext cx="2400" cy="1154700"/>
          </a:xfrm>
          <a:prstGeom prst="straightConnector1">
            <a:avLst/>
          </a:prstGeom>
          <a:noFill/>
          <a:ln w="19050" cap="flat" cmpd="sng">
            <a:solidFill>
              <a:srgbClr val="E5461B"/>
            </a:solidFill>
            <a:prstDash val="solid"/>
            <a:miter lim="800000"/>
            <a:headEnd type="none" w="sm" len="sm"/>
            <a:tailEnd type="none" w="sm" len="sm"/>
          </a:ln>
        </p:spPr>
      </p:cxnSp>
      <p:sp>
        <p:nvSpPr>
          <p:cNvPr id="1105" name="Google Shape;1105;p61"/>
          <p:cNvSpPr txBox="1"/>
          <p:nvPr/>
        </p:nvSpPr>
        <p:spPr>
          <a:xfrm>
            <a:off x="1771743" y="2734378"/>
            <a:ext cx="2650525" cy="415458"/>
          </a:xfrm>
          <a:prstGeom prst="rect">
            <a:avLst/>
          </a:prstGeom>
          <a:noFill/>
          <a:ln>
            <a:noFill/>
          </a:ln>
        </p:spPr>
        <p:txBody>
          <a:bodyPr spcFirstLastPara="1" wrap="square" lIns="91425" tIns="45700" rIns="91425" bIns="45700" anchor="t" anchorCtr="0">
            <a:spAutoFit/>
          </a:bodyPr>
          <a:lstStyle/>
          <a:p>
            <a:pPr>
              <a:lnSpc>
                <a:spcPct val="150000"/>
              </a:lnSpc>
              <a:buSzPts val="1400"/>
            </a:pPr>
            <a:r>
              <a:rPr lang="ja-JP" altLang="en-US" b="1" dirty="0">
                <a:solidFill>
                  <a:schemeClr val="dk1"/>
                </a:solidFill>
                <a:latin typeface="メイリオ" panose="020B0604030504040204" pitchFamily="50" charset="-128"/>
                <a:ea typeface="メイリオ" panose="020B0604030504040204" pitchFamily="50" charset="-128"/>
                <a:cs typeface="Meiryo"/>
                <a:sym typeface="Meiryo"/>
              </a:rPr>
              <a:t>文書内容を確認します</a:t>
            </a:r>
            <a:endParaRPr b="1"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1106" name="Google Shape;1106;p61"/>
          <p:cNvSpPr/>
          <p:nvPr/>
        </p:nvSpPr>
        <p:spPr>
          <a:xfrm>
            <a:off x="1410668" y="2772078"/>
            <a:ext cx="274019" cy="274019"/>
          </a:xfrm>
          <a:prstGeom prst="ellipse">
            <a:avLst/>
          </a:prstGeom>
          <a:solidFill>
            <a:srgbClr val="E5461B"/>
          </a:solidFill>
          <a:ln>
            <a:noFill/>
          </a:ln>
        </p:spPr>
        <p:txBody>
          <a:bodyPr spcFirstLastPara="1" wrap="square" lIns="91425" tIns="45700" rIns="91425" bIns="45700" anchor="ctr" anchorCtr="0">
            <a:noAutofit/>
          </a:bodyPr>
          <a:lstStyle/>
          <a:p>
            <a:pPr algn="ctr">
              <a:buSzPts val="1400"/>
            </a:pPr>
            <a:r>
              <a:rPr lang="en-US" altLang="ja-JP" dirty="0">
                <a:solidFill>
                  <a:schemeClr val="lt1"/>
                </a:solidFill>
                <a:latin typeface="メイリオ" panose="020B0604030504040204" pitchFamily="50" charset="-128"/>
                <a:ea typeface="メイリオ" panose="020B0604030504040204" pitchFamily="50" charset="-128"/>
                <a:cs typeface="Meiryo"/>
                <a:sym typeface="Meiryo"/>
              </a:rPr>
              <a:t>1</a:t>
            </a:r>
            <a:endParaRPr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107" name="Google Shape;1107;p61"/>
          <p:cNvSpPr txBox="1"/>
          <p:nvPr/>
        </p:nvSpPr>
        <p:spPr>
          <a:xfrm>
            <a:off x="1784875" y="3157891"/>
            <a:ext cx="3810032" cy="415458"/>
          </a:xfrm>
          <a:prstGeom prst="rect">
            <a:avLst/>
          </a:prstGeom>
          <a:noFill/>
          <a:ln>
            <a:noFill/>
          </a:ln>
        </p:spPr>
        <p:txBody>
          <a:bodyPr spcFirstLastPara="1" wrap="square" lIns="91425" tIns="45700" rIns="91425" bIns="45700" anchor="t" anchorCtr="0">
            <a:spAutoFit/>
          </a:bodyPr>
          <a:lstStyle/>
          <a:p>
            <a:pPr>
              <a:lnSpc>
                <a:spcPct val="150000"/>
              </a:lnSpc>
              <a:buSzPts val="1400"/>
            </a:pPr>
            <a:r>
              <a:rPr lang="ja-JP" altLang="en-US" b="1" dirty="0">
                <a:solidFill>
                  <a:schemeClr val="dk1"/>
                </a:solidFill>
                <a:latin typeface="メイリオ" panose="020B0604030504040204" pitchFamily="50" charset="-128"/>
                <a:ea typeface="メイリオ" panose="020B0604030504040204" pitchFamily="50" charset="-128"/>
                <a:cs typeface="Meiryo"/>
                <a:sym typeface="Meiryo"/>
              </a:rPr>
              <a:t>内容に問題が無ければ、「完了」を押します。</a:t>
            </a:r>
            <a:endParaRPr b="1"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1108" name="Google Shape;1108;p61"/>
          <p:cNvSpPr/>
          <p:nvPr/>
        </p:nvSpPr>
        <p:spPr>
          <a:xfrm>
            <a:off x="1410668" y="3255148"/>
            <a:ext cx="274019" cy="274019"/>
          </a:xfrm>
          <a:prstGeom prst="ellipse">
            <a:avLst/>
          </a:prstGeom>
          <a:solidFill>
            <a:srgbClr val="E5461B"/>
          </a:solidFill>
          <a:ln>
            <a:noFill/>
          </a:ln>
        </p:spPr>
        <p:txBody>
          <a:bodyPr spcFirstLastPara="1" wrap="square" lIns="91425" tIns="45700" rIns="91425" bIns="45700" anchor="ctr" anchorCtr="0">
            <a:noAutofit/>
          </a:bodyPr>
          <a:lstStyle/>
          <a:p>
            <a:pPr algn="ctr">
              <a:buSzPts val="1400"/>
            </a:pPr>
            <a:r>
              <a:rPr lang="en-US" altLang="ja-JP" dirty="0">
                <a:solidFill>
                  <a:schemeClr val="lt1"/>
                </a:solidFill>
                <a:latin typeface="メイリオ" panose="020B0604030504040204" pitchFamily="50" charset="-128"/>
                <a:ea typeface="メイリオ" panose="020B0604030504040204" pitchFamily="50" charset="-128"/>
                <a:cs typeface="Meiryo"/>
                <a:sym typeface="Meiryo"/>
              </a:rPr>
              <a:t>2</a:t>
            </a:r>
            <a:endParaRPr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104" name="Google Shape;1104;p61"/>
          <p:cNvSpPr/>
          <p:nvPr/>
        </p:nvSpPr>
        <p:spPr>
          <a:xfrm>
            <a:off x="1410668" y="3770198"/>
            <a:ext cx="274019" cy="274019"/>
          </a:xfrm>
          <a:prstGeom prst="ellipse">
            <a:avLst/>
          </a:prstGeom>
          <a:solidFill>
            <a:srgbClr val="E5461B"/>
          </a:solidFill>
          <a:ln>
            <a:noFill/>
          </a:ln>
        </p:spPr>
        <p:txBody>
          <a:bodyPr spcFirstLastPara="1" wrap="square" lIns="91425" tIns="45700" rIns="91425" bIns="45700" anchor="ctr" anchorCtr="0">
            <a:noAutofit/>
          </a:bodyPr>
          <a:lstStyle/>
          <a:p>
            <a:pPr algn="ctr">
              <a:buSzPts val="1400"/>
            </a:pPr>
            <a:r>
              <a:rPr lang="en-US" altLang="ja-JP" dirty="0">
                <a:solidFill>
                  <a:schemeClr val="lt1"/>
                </a:solidFill>
                <a:latin typeface="メイリオ" panose="020B0604030504040204" pitchFamily="50" charset="-128"/>
                <a:ea typeface="メイリオ" panose="020B0604030504040204" pitchFamily="50" charset="-128"/>
                <a:cs typeface="Meiryo"/>
                <a:sym typeface="Meiryo"/>
              </a:rPr>
              <a:t>3</a:t>
            </a:r>
            <a:endParaRPr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109" name="Google Shape;1109;p61"/>
          <p:cNvSpPr txBox="1"/>
          <p:nvPr/>
        </p:nvSpPr>
        <p:spPr>
          <a:xfrm>
            <a:off x="1784875" y="3673721"/>
            <a:ext cx="3852000" cy="1061789"/>
          </a:xfrm>
          <a:prstGeom prst="rect">
            <a:avLst/>
          </a:prstGeom>
          <a:noFill/>
          <a:ln>
            <a:noFill/>
          </a:ln>
        </p:spPr>
        <p:txBody>
          <a:bodyPr spcFirstLastPara="1" wrap="square" lIns="91425" tIns="45700" rIns="91425" bIns="45700" anchor="t" anchorCtr="0">
            <a:spAutoFit/>
          </a:bodyPr>
          <a:lstStyle/>
          <a:p>
            <a:pPr>
              <a:lnSpc>
                <a:spcPct val="150000"/>
              </a:lnSpc>
            </a:pPr>
            <a:r>
              <a:rPr lang="en-US" altLang="ja-JP" b="1" dirty="0">
                <a:solidFill>
                  <a:schemeClr val="dk1"/>
                </a:solidFill>
                <a:latin typeface="メイリオ" panose="020B0604030504040204" pitchFamily="50" charset="-128"/>
                <a:ea typeface="メイリオ" panose="020B0604030504040204" pitchFamily="50" charset="-128"/>
                <a:cs typeface="Meiryo"/>
                <a:sym typeface="Meiryo"/>
              </a:rPr>
              <a:t>【</a:t>
            </a:r>
            <a:r>
              <a:rPr lang="ja-JP" altLang="en-US" b="1" dirty="0">
                <a:solidFill>
                  <a:schemeClr val="dk1"/>
                </a:solidFill>
                <a:latin typeface="メイリオ" panose="020B0604030504040204" pitchFamily="50" charset="-128"/>
                <a:ea typeface="メイリオ" panose="020B0604030504040204" pitchFamily="50" charset="-128"/>
                <a:cs typeface="Meiryo"/>
                <a:sym typeface="Meiryo"/>
              </a:rPr>
              <a:t>完了する</a:t>
            </a:r>
            <a:r>
              <a:rPr lang="en-US" altLang="ja-JP" b="1" dirty="0">
                <a:solidFill>
                  <a:schemeClr val="dk1"/>
                </a:solidFill>
                <a:latin typeface="メイリオ" panose="020B0604030504040204" pitchFamily="50" charset="-128"/>
                <a:ea typeface="メイリオ" panose="020B0604030504040204" pitchFamily="50" charset="-128"/>
                <a:cs typeface="Meiryo"/>
                <a:sym typeface="Meiryo"/>
              </a:rPr>
              <a:t>】</a:t>
            </a:r>
            <a:r>
              <a:rPr lang="ja-JP" altLang="en-US" b="1" dirty="0">
                <a:solidFill>
                  <a:schemeClr val="dk1"/>
                </a:solidFill>
                <a:latin typeface="メイリオ" panose="020B0604030504040204" pitchFamily="50" charset="-128"/>
                <a:ea typeface="メイリオ" panose="020B0604030504040204" pitchFamily="50" charset="-128"/>
                <a:cs typeface="Meiryo"/>
                <a:sym typeface="Meiryo"/>
              </a:rPr>
              <a:t>をクリックするとメッセージが表示されますので、問題なければ</a:t>
            </a:r>
            <a:r>
              <a:rPr lang="en-US" altLang="ja-JP" b="1" dirty="0">
                <a:solidFill>
                  <a:schemeClr val="dk1"/>
                </a:solidFill>
                <a:latin typeface="メイリオ" panose="020B0604030504040204" pitchFamily="50" charset="-128"/>
                <a:ea typeface="メイリオ" panose="020B0604030504040204" pitchFamily="50" charset="-128"/>
                <a:cs typeface="Meiryo"/>
                <a:sym typeface="Meiryo"/>
              </a:rPr>
              <a:t>【</a:t>
            </a:r>
            <a:r>
              <a:rPr lang="ja-JP" altLang="en-US" b="1" dirty="0">
                <a:solidFill>
                  <a:schemeClr val="dk1"/>
                </a:solidFill>
                <a:latin typeface="メイリオ" panose="020B0604030504040204" pitchFamily="50" charset="-128"/>
                <a:ea typeface="メイリオ" panose="020B0604030504040204" pitchFamily="50" charset="-128"/>
                <a:cs typeface="Meiryo"/>
                <a:sym typeface="Meiryo"/>
              </a:rPr>
              <a:t>署名手続きを完了する</a:t>
            </a:r>
            <a:r>
              <a:rPr lang="en-US" altLang="ja-JP" b="1" dirty="0">
                <a:solidFill>
                  <a:schemeClr val="dk1"/>
                </a:solidFill>
                <a:latin typeface="メイリオ" panose="020B0604030504040204" pitchFamily="50" charset="-128"/>
                <a:ea typeface="メイリオ" panose="020B0604030504040204" pitchFamily="50" charset="-128"/>
                <a:cs typeface="Meiryo"/>
                <a:sym typeface="Meiryo"/>
              </a:rPr>
              <a:t>】</a:t>
            </a:r>
            <a:r>
              <a:rPr lang="ja-JP" altLang="en-US" b="1" dirty="0">
                <a:solidFill>
                  <a:schemeClr val="dk1"/>
                </a:solidFill>
                <a:latin typeface="メイリオ" panose="020B0604030504040204" pitchFamily="50" charset="-128"/>
                <a:ea typeface="メイリオ" panose="020B0604030504040204" pitchFamily="50" charset="-128"/>
                <a:cs typeface="Meiryo"/>
                <a:sym typeface="Meiryo"/>
              </a:rPr>
              <a:t>をクリックして署名完了です</a:t>
            </a:r>
            <a:endParaRPr b="1"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1110" name="Google Shape;1110;p61"/>
          <p:cNvSpPr/>
          <p:nvPr/>
        </p:nvSpPr>
        <p:spPr>
          <a:xfrm rot="5400000">
            <a:off x="8559314" y="3659562"/>
            <a:ext cx="385822" cy="242331"/>
          </a:xfrm>
          <a:prstGeom prst="rightArrow">
            <a:avLst>
              <a:gd name="adj1" fmla="val 50000"/>
              <a:gd name="adj2" fmla="val 50000"/>
            </a:avLst>
          </a:prstGeom>
          <a:solidFill>
            <a:srgbClr val="E5461B"/>
          </a:solid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algn="ctr">
              <a:buSzPts val="942"/>
            </a:pPr>
            <a:endParaRPr sz="942" dirty="0">
              <a:solidFill>
                <a:schemeClr val="lt1"/>
              </a:solidFill>
              <a:latin typeface="メイリオ" panose="020B0604030504040204" pitchFamily="50" charset="-128"/>
              <a:ea typeface="メイリオ" panose="020B0604030504040204" pitchFamily="50" charset="-128"/>
              <a:cs typeface="Meiryo"/>
              <a:sym typeface="Meiryo"/>
            </a:endParaRPr>
          </a:p>
        </p:txBody>
      </p:sp>
      <p:pic>
        <p:nvPicPr>
          <p:cNvPr id="1111" name="Google Shape;1111;p61"/>
          <p:cNvPicPr preferRelativeResize="0"/>
          <p:nvPr/>
        </p:nvPicPr>
        <p:blipFill rotWithShape="1">
          <a:blip r:embed="rId3">
            <a:alphaModFix/>
          </a:blip>
          <a:srcRect/>
          <a:stretch/>
        </p:blipFill>
        <p:spPr>
          <a:xfrm>
            <a:off x="6598984" y="1356162"/>
            <a:ext cx="4316207" cy="2214304"/>
          </a:xfrm>
          <a:prstGeom prst="rect">
            <a:avLst/>
          </a:prstGeom>
          <a:noFill/>
          <a:ln w="9525" cap="flat" cmpd="sng">
            <a:solidFill>
              <a:srgbClr val="BFBFBF"/>
            </a:solidFill>
            <a:prstDash val="solid"/>
            <a:round/>
            <a:headEnd type="none" w="sm" len="sm"/>
            <a:tailEnd type="none" w="sm" len="sm"/>
          </a:ln>
        </p:spPr>
      </p:pic>
      <p:sp>
        <p:nvSpPr>
          <p:cNvPr id="1112" name="Google Shape;1112;p61"/>
          <p:cNvSpPr/>
          <p:nvPr/>
        </p:nvSpPr>
        <p:spPr>
          <a:xfrm>
            <a:off x="7101203" y="3282591"/>
            <a:ext cx="662331" cy="268900"/>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cxnSp>
        <p:nvCxnSpPr>
          <p:cNvPr id="1113" name="Google Shape;1113;p61"/>
          <p:cNvCxnSpPr>
            <a:endCxn id="1114" idx="4"/>
          </p:cNvCxnSpPr>
          <p:nvPr/>
        </p:nvCxnSpPr>
        <p:spPr>
          <a:xfrm rot="10800000">
            <a:off x="7432459" y="3182022"/>
            <a:ext cx="0" cy="115500"/>
          </a:xfrm>
          <a:prstGeom prst="straightConnector1">
            <a:avLst/>
          </a:prstGeom>
          <a:noFill/>
          <a:ln w="28575" cap="flat" cmpd="sng">
            <a:solidFill>
              <a:srgbClr val="E5461B"/>
            </a:solidFill>
            <a:prstDash val="solid"/>
            <a:miter lim="800000"/>
            <a:headEnd type="none" w="sm" len="sm"/>
            <a:tailEnd type="none" w="sm" len="sm"/>
          </a:ln>
        </p:spPr>
      </p:cxnSp>
      <p:sp>
        <p:nvSpPr>
          <p:cNvPr id="1114" name="Google Shape;1114;p61"/>
          <p:cNvSpPr/>
          <p:nvPr/>
        </p:nvSpPr>
        <p:spPr>
          <a:xfrm>
            <a:off x="7281749" y="2880602"/>
            <a:ext cx="301421" cy="301421"/>
          </a:xfrm>
          <a:prstGeom prst="ellipse">
            <a:avLst/>
          </a:prstGeom>
          <a:solidFill>
            <a:srgbClr val="E5461B"/>
          </a:solidFill>
          <a:ln w="12700" cap="flat" cmpd="sng">
            <a:solidFill>
              <a:srgbClr val="F5F5F5"/>
            </a:solidFill>
            <a:prstDash val="solid"/>
            <a:miter lim="800000"/>
            <a:headEnd type="none" w="sm" len="sm"/>
            <a:tailEnd type="none" w="sm" len="sm"/>
          </a:ln>
        </p:spPr>
        <p:txBody>
          <a:bodyPr spcFirstLastPara="1" wrap="square" lIns="91425" tIns="45700" rIns="91425" bIns="45700" anchor="ctr" anchorCtr="0">
            <a:noAutofit/>
          </a:bodyPr>
          <a:lstStyle/>
          <a:p>
            <a:pPr algn="ctr">
              <a:buSzPts val="1400"/>
            </a:pPr>
            <a:r>
              <a:rPr lang="en-US" altLang="ja-JP" dirty="0">
                <a:solidFill>
                  <a:schemeClr val="lt1"/>
                </a:solidFill>
                <a:latin typeface="メイリオ" panose="020B0604030504040204" pitchFamily="50" charset="-128"/>
                <a:ea typeface="メイリオ" panose="020B0604030504040204" pitchFamily="50" charset="-128"/>
                <a:cs typeface="Meiryo"/>
                <a:sym typeface="Meiryo"/>
              </a:rPr>
              <a:t>2</a:t>
            </a:r>
            <a:endParaRPr dirty="0">
              <a:latin typeface="メイリオ" panose="020B0604030504040204" pitchFamily="50" charset="-128"/>
              <a:ea typeface="メイリオ" panose="020B0604030504040204" pitchFamily="50" charset="-128"/>
            </a:endParaRPr>
          </a:p>
        </p:txBody>
      </p:sp>
      <p:pic>
        <p:nvPicPr>
          <p:cNvPr id="1115" name="Google Shape;1115;p61"/>
          <p:cNvPicPr preferRelativeResize="0"/>
          <p:nvPr/>
        </p:nvPicPr>
        <p:blipFill rotWithShape="1">
          <a:blip r:embed="rId4">
            <a:alphaModFix/>
          </a:blip>
          <a:srcRect/>
          <a:stretch/>
        </p:blipFill>
        <p:spPr>
          <a:xfrm>
            <a:off x="6504970" y="3990987"/>
            <a:ext cx="4494510" cy="2305777"/>
          </a:xfrm>
          <a:prstGeom prst="rect">
            <a:avLst/>
          </a:prstGeom>
          <a:noFill/>
          <a:ln>
            <a:noFill/>
          </a:ln>
        </p:spPr>
      </p:pic>
      <p:sp>
        <p:nvSpPr>
          <p:cNvPr id="1116" name="Google Shape;1116;p61"/>
          <p:cNvSpPr/>
          <p:nvPr/>
        </p:nvSpPr>
        <p:spPr>
          <a:xfrm>
            <a:off x="7903964" y="4565593"/>
            <a:ext cx="301421" cy="301421"/>
          </a:xfrm>
          <a:prstGeom prst="ellipse">
            <a:avLst/>
          </a:prstGeom>
          <a:solidFill>
            <a:srgbClr val="E5461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SzPts val="1400"/>
            </a:pPr>
            <a:r>
              <a:rPr lang="en-US" altLang="ja-JP" dirty="0">
                <a:solidFill>
                  <a:schemeClr val="lt1"/>
                </a:solidFill>
                <a:latin typeface="メイリオ" panose="020B0604030504040204" pitchFamily="50" charset="-128"/>
                <a:ea typeface="メイリオ" panose="020B0604030504040204" pitchFamily="50" charset="-128"/>
                <a:cs typeface="Meiryo"/>
                <a:sym typeface="Meiryo"/>
              </a:rPr>
              <a:t>3</a:t>
            </a:r>
            <a:endParaRPr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117" name="Google Shape;1117;p61"/>
          <p:cNvSpPr/>
          <p:nvPr/>
        </p:nvSpPr>
        <p:spPr>
          <a:xfrm>
            <a:off x="8118145" y="5270282"/>
            <a:ext cx="1258529" cy="246551"/>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118" name="Google Shape;1118;p61"/>
          <p:cNvSpPr txBox="1"/>
          <p:nvPr/>
        </p:nvSpPr>
        <p:spPr>
          <a:xfrm>
            <a:off x="3995327" y="770696"/>
            <a:ext cx="4201346" cy="311285"/>
          </a:xfrm>
          <a:prstGeom prst="rect">
            <a:avLst/>
          </a:prstGeom>
          <a:noFill/>
          <a:ln>
            <a:noFill/>
          </a:ln>
        </p:spPr>
        <p:txBody>
          <a:bodyPr spcFirstLastPara="1" wrap="square" lIns="91425" tIns="45700" rIns="91425" bIns="45700" anchor="t" anchorCtr="0">
            <a:noAutofit/>
          </a:bodyPr>
          <a:lstStyle/>
          <a:p>
            <a:pPr algn="ctr">
              <a:lnSpc>
                <a:spcPct val="110000"/>
              </a:lnSpc>
              <a:buClr>
                <a:schemeClr val="dk1"/>
              </a:buClr>
              <a:buSzPts val="1600"/>
            </a:pPr>
            <a:r>
              <a:rPr lang="ja-JP" altLang="en-US" sz="2400" b="1" dirty="0" smtClean="0">
                <a:solidFill>
                  <a:schemeClr val="dk1"/>
                </a:solidFill>
                <a:latin typeface="メイリオ" panose="020B0604030504040204" pitchFamily="50" charset="-128"/>
                <a:ea typeface="メイリオ" panose="020B0604030504040204" pitchFamily="50" charset="-128"/>
                <a:cs typeface="Meiryo"/>
                <a:sym typeface="Meiryo"/>
              </a:rPr>
              <a:t>文書</a:t>
            </a:r>
            <a:r>
              <a:rPr lang="ja-JP" altLang="en-US" sz="2400" b="1" dirty="0">
                <a:solidFill>
                  <a:schemeClr val="dk1"/>
                </a:solidFill>
                <a:latin typeface="メイリオ" panose="020B0604030504040204" pitchFamily="50" charset="-128"/>
                <a:ea typeface="メイリオ" panose="020B0604030504040204" pitchFamily="50" charset="-128"/>
                <a:cs typeface="Meiryo"/>
                <a:sym typeface="Meiryo"/>
              </a:rPr>
              <a:t>を確認します</a:t>
            </a:r>
            <a:endParaRPr sz="2400" b="1" dirty="0">
              <a:solidFill>
                <a:schemeClr val="dk1"/>
              </a:solidFill>
              <a:latin typeface="メイリオ" panose="020B0604030504040204" pitchFamily="50" charset="-128"/>
              <a:ea typeface="メイリオ" panose="020B0604030504040204" pitchFamily="50" charset="-128"/>
              <a:cs typeface="Meiryo"/>
              <a:sym typeface="Meiryo"/>
            </a:endParaRPr>
          </a:p>
        </p:txBody>
      </p:sp>
      <p:cxnSp>
        <p:nvCxnSpPr>
          <p:cNvPr id="1122" name="Google Shape;1122;p61"/>
          <p:cNvCxnSpPr/>
          <p:nvPr/>
        </p:nvCxnSpPr>
        <p:spPr>
          <a:xfrm flipV="1">
            <a:off x="4851699" y="1161827"/>
            <a:ext cx="2580760" cy="21514"/>
          </a:xfrm>
          <a:prstGeom prst="straightConnector1">
            <a:avLst/>
          </a:prstGeom>
          <a:noFill/>
          <a:ln w="28575" cap="flat" cmpd="sng">
            <a:solidFill>
              <a:schemeClr val="accent2"/>
            </a:solidFill>
            <a:prstDash val="solid"/>
            <a:miter lim="800000"/>
            <a:headEnd type="none" w="sm" len="sm"/>
            <a:tailEnd type="none" w="sm" len="sm"/>
          </a:ln>
        </p:spPr>
      </p:cxnSp>
      <p:sp>
        <p:nvSpPr>
          <p:cNvPr id="3" name="タイトル 4">
            <a:extLst>
              <a:ext uri="{FF2B5EF4-FFF2-40B4-BE49-F238E27FC236}">
                <a16:creationId xmlns:a16="http://schemas.microsoft.com/office/drawing/2014/main" id="{8E915606-2344-91E7-B8CB-D3DAA2747D10}"/>
              </a:ext>
            </a:extLst>
          </p:cNvPr>
          <p:cNvSpPr>
            <a:spLocks noGrp="1"/>
          </p:cNvSpPr>
          <p:nvPr>
            <p:ph type="title"/>
          </p:nvPr>
        </p:nvSpPr>
        <p:spPr>
          <a:xfrm>
            <a:off x="289551" y="82921"/>
            <a:ext cx="10251600" cy="624600"/>
          </a:xfrm>
        </p:spPr>
        <p:txBody>
          <a:bodyPr>
            <a:normAutofit/>
          </a:bodyPr>
          <a:lstStyle/>
          <a:p>
            <a:r>
              <a:rPr lang="ja-JP" altLang="en-US" dirty="0" smtClean="0"/>
              <a:t>事業者様の操作手順（２）</a:t>
            </a:r>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pic>
        <p:nvPicPr>
          <p:cNvPr id="1128" name="Google Shape;1128;p62"/>
          <p:cNvPicPr preferRelativeResize="0"/>
          <p:nvPr/>
        </p:nvPicPr>
        <p:blipFill rotWithShape="1">
          <a:blip r:embed="rId3">
            <a:alphaModFix/>
          </a:blip>
          <a:srcRect/>
          <a:stretch/>
        </p:blipFill>
        <p:spPr>
          <a:xfrm>
            <a:off x="2586000" y="2180972"/>
            <a:ext cx="7020000" cy="3950161"/>
          </a:xfrm>
          <a:prstGeom prst="rect">
            <a:avLst/>
          </a:prstGeom>
          <a:noFill/>
          <a:ln w="9525" cap="flat" cmpd="sng">
            <a:solidFill>
              <a:srgbClr val="BFBFBF"/>
            </a:solidFill>
            <a:prstDash val="solid"/>
            <a:round/>
            <a:headEnd type="none" w="sm" len="sm"/>
            <a:tailEnd type="none" w="sm" len="sm"/>
          </a:ln>
        </p:spPr>
      </p:pic>
      <p:sp>
        <p:nvSpPr>
          <p:cNvPr id="1129" name="Google Shape;1129;p6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15</a:t>
            </a:fld>
            <a:endParaRPr/>
          </a:p>
        </p:txBody>
      </p:sp>
      <p:sp>
        <p:nvSpPr>
          <p:cNvPr id="1130" name="Google Shape;1130;p62"/>
          <p:cNvSpPr txBox="1"/>
          <p:nvPr/>
        </p:nvSpPr>
        <p:spPr>
          <a:xfrm>
            <a:off x="2423176" y="975582"/>
            <a:ext cx="7406625" cy="672466"/>
          </a:xfrm>
          <a:prstGeom prst="rect">
            <a:avLst/>
          </a:prstGeom>
          <a:noFill/>
          <a:ln>
            <a:noFill/>
          </a:ln>
        </p:spPr>
        <p:txBody>
          <a:bodyPr spcFirstLastPara="1" wrap="square" lIns="91425" tIns="45700" rIns="91425" bIns="45700" anchor="t" anchorCtr="0">
            <a:noAutofit/>
          </a:bodyPr>
          <a:lstStyle/>
          <a:p>
            <a:pPr algn="ctr">
              <a:lnSpc>
                <a:spcPct val="110000"/>
              </a:lnSpc>
              <a:buClr>
                <a:schemeClr val="dk1"/>
              </a:buClr>
              <a:buSzPts val="1600"/>
            </a:pPr>
            <a:r>
              <a:rPr lang="ja-JP" altLang="en-US" sz="2000" b="1" dirty="0">
                <a:solidFill>
                  <a:schemeClr val="dk1"/>
                </a:solidFill>
                <a:latin typeface="メイリオ" panose="020B0604030504040204" pitchFamily="50" charset="-128"/>
                <a:ea typeface="メイリオ" panose="020B0604030504040204" pitchFamily="50" charset="-128"/>
                <a:cs typeface="Meiryo"/>
                <a:sym typeface="Meiryo"/>
              </a:rPr>
              <a:t>複数の文書がある場合、文書表示枠の上部のタブを</a:t>
            </a:r>
            <a:endParaRPr sz="2000" dirty="0">
              <a:latin typeface="メイリオ" panose="020B0604030504040204" pitchFamily="50" charset="-128"/>
              <a:ea typeface="メイリオ" panose="020B0604030504040204" pitchFamily="50" charset="-128"/>
              <a:cs typeface="Meiryo"/>
              <a:sym typeface="Meiryo"/>
            </a:endParaRPr>
          </a:p>
          <a:p>
            <a:pPr algn="ctr">
              <a:lnSpc>
                <a:spcPct val="110000"/>
              </a:lnSpc>
              <a:spcBef>
                <a:spcPts val="600"/>
              </a:spcBef>
              <a:buClr>
                <a:schemeClr val="dk1"/>
              </a:buClr>
              <a:buSzPts val="1600"/>
            </a:pPr>
            <a:r>
              <a:rPr lang="ja-JP" altLang="en-US" sz="2000" b="1" dirty="0">
                <a:solidFill>
                  <a:schemeClr val="dk1"/>
                </a:solidFill>
                <a:latin typeface="メイリオ" panose="020B0604030504040204" pitchFamily="50" charset="-128"/>
                <a:ea typeface="メイリオ" panose="020B0604030504040204" pitchFamily="50" charset="-128"/>
                <a:cs typeface="Meiryo"/>
                <a:sym typeface="Meiryo"/>
              </a:rPr>
              <a:t>クリックすることで文書を選択することが可能です</a:t>
            </a:r>
            <a:endParaRPr sz="2000" dirty="0">
              <a:latin typeface="メイリオ" panose="020B0604030504040204" pitchFamily="50" charset="-128"/>
              <a:ea typeface="メイリオ" panose="020B0604030504040204" pitchFamily="50" charset="-128"/>
              <a:cs typeface="Meiryo"/>
              <a:sym typeface="Meiryo"/>
            </a:endParaRPr>
          </a:p>
        </p:txBody>
      </p:sp>
      <p:cxnSp>
        <p:nvCxnSpPr>
          <p:cNvPr id="1131" name="Google Shape;1131;p62"/>
          <p:cNvCxnSpPr/>
          <p:nvPr/>
        </p:nvCxnSpPr>
        <p:spPr>
          <a:xfrm>
            <a:off x="3000000" y="1833281"/>
            <a:ext cx="6272554" cy="0"/>
          </a:xfrm>
          <a:prstGeom prst="straightConnector1">
            <a:avLst/>
          </a:prstGeom>
          <a:noFill/>
          <a:ln w="28575" cap="flat" cmpd="sng">
            <a:solidFill>
              <a:schemeClr val="accent2"/>
            </a:solidFill>
            <a:prstDash val="solid"/>
            <a:miter lim="800000"/>
            <a:headEnd type="none" w="sm" len="sm"/>
            <a:tailEnd type="none" w="sm" len="sm"/>
          </a:ln>
        </p:spPr>
      </p:cxnSp>
      <p:sp>
        <p:nvSpPr>
          <p:cNvPr id="1132" name="Google Shape;1132;p62"/>
          <p:cNvSpPr/>
          <p:nvPr/>
        </p:nvSpPr>
        <p:spPr>
          <a:xfrm>
            <a:off x="3000000" y="2405251"/>
            <a:ext cx="6192000" cy="288000"/>
          </a:xfrm>
          <a:prstGeom prst="roundRect">
            <a:avLst>
              <a:gd name="adj" fmla="val 13399"/>
            </a:avLst>
          </a:prstGeom>
          <a:noFill/>
          <a:ln w="38100"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algn="ctr">
              <a:buSzPts val="942"/>
            </a:pPr>
            <a:endParaRPr sz="942"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3" name="タイトル 4">
            <a:extLst>
              <a:ext uri="{FF2B5EF4-FFF2-40B4-BE49-F238E27FC236}">
                <a16:creationId xmlns:a16="http://schemas.microsoft.com/office/drawing/2014/main" id="{8775FA8F-788B-A407-49A5-4383C6D96EB3}"/>
              </a:ext>
            </a:extLst>
          </p:cNvPr>
          <p:cNvSpPr>
            <a:spLocks noGrp="1"/>
          </p:cNvSpPr>
          <p:nvPr>
            <p:ph type="title"/>
          </p:nvPr>
        </p:nvSpPr>
        <p:spPr>
          <a:xfrm>
            <a:off x="289551" y="82921"/>
            <a:ext cx="10251600" cy="624600"/>
          </a:xfrm>
        </p:spPr>
        <p:txBody>
          <a:bodyPr>
            <a:normAutofit/>
          </a:bodyPr>
          <a:lstStyle/>
          <a:p>
            <a:r>
              <a:rPr lang="ja-JP" altLang="en-US" dirty="0" smtClean="0"/>
              <a:t>事業者様の操作手順（３）</a:t>
            </a:r>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3" name="Google Shape;1173;p6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16</a:t>
            </a:fld>
            <a:endParaRPr/>
          </a:p>
        </p:txBody>
      </p:sp>
      <p:sp>
        <p:nvSpPr>
          <p:cNvPr id="2" name="タイトル 1">
            <a:extLst>
              <a:ext uri="{FF2B5EF4-FFF2-40B4-BE49-F238E27FC236}">
                <a16:creationId xmlns:a16="http://schemas.microsoft.com/office/drawing/2014/main" id="{09049B7C-E25C-E593-866E-C881CBE90080}"/>
              </a:ext>
            </a:extLst>
          </p:cNvPr>
          <p:cNvSpPr>
            <a:spLocks noGrp="1"/>
          </p:cNvSpPr>
          <p:nvPr>
            <p:ph type="title"/>
          </p:nvPr>
        </p:nvSpPr>
        <p:spPr/>
        <p:txBody>
          <a:bodyPr/>
          <a:lstStyle/>
          <a:p>
            <a:r>
              <a:rPr lang="ja-JP" altLang="en-US" dirty="0" smtClean="0"/>
              <a:t>事業者様の操作手順（４）</a:t>
            </a:r>
            <a:endParaRPr lang="ja-JP" altLang="en-US" dirty="0"/>
          </a:p>
        </p:txBody>
      </p:sp>
      <p:sp>
        <p:nvSpPr>
          <p:cNvPr id="1174" name="Google Shape;1174;p65"/>
          <p:cNvSpPr txBox="1"/>
          <p:nvPr/>
        </p:nvSpPr>
        <p:spPr>
          <a:xfrm>
            <a:off x="3736817" y="997742"/>
            <a:ext cx="4718367" cy="342414"/>
          </a:xfrm>
          <a:prstGeom prst="rect">
            <a:avLst/>
          </a:prstGeom>
          <a:noFill/>
          <a:ln>
            <a:noFill/>
          </a:ln>
        </p:spPr>
        <p:txBody>
          <a:bodyPr spcFirstLastPara="1" wrap="square" lIns="91425" tIns="45700" rIns="91425" bIns="45700" anchor="t" anchorCtr="0">
            <a:noAutofit/>
          </a:bodyPr>
          <a:lstStyle/>
          <a:p>
            <a:pPr algn="ctr">
              <a:lnSpc>
                <a:spcPct val="110000"/>
              </a:lnSpc>
              <a:buClr>
                <a:schemeClr val="dk1"/>
              </a:buClr>
              <a:buSzPts val="1600"/>
            </a:pPr>
            <a:r>
              <a:rPr lang="ja-JP" altLang="en-US" sz="2000" b="1" dirty="0" smtClean="0">
                <a:solidFill>
                  <a:schemeClr val="dk1"/>
                </a:solidFill>
                <a:latin typeface="メイリオ" panose="020B0604030504040204" pitchFamily="50" charset="-128"/>
                <a:ea typeface="メイリオ" panose="020B0604030504040204" pitchFamily="50" charset="-128"/>
                <a:cs typeface="Meiryo"/>
                <a:sym typeface="Meiryo"/>
              </a:rPr>
              <a:t>署名済</a:t>
            </a:r>
            <a:r>
              <a:rPr lang="ja-JP" altLang="en-US" sz="2000" b="1" dirty="0">
                <a:solidFill>
                  <a:schemeClr val="dk1"/>
                </a:solidFill>
                <a:latin typeface="メイリオ" panose="020B0604030504040204" pitchFamily="50" charset="-128"/>
                <a:ea typeface="メイリオ" panose="020B0604030504040204" pitchFamily="50" charset="-128"/>
                <a:cs typeface="Meiryo"/>
                <a:sym typeface="Meiryo"/>
              </a:rPr>
              <a:t>文書のご案内が届きます</a:t>
            </a:r>
            <a:endParaRPr sz="2000" dirty="0">
              <a:latin typeface="メイリオ" panose="020B0604030504040204" pitchFamily="50" charset="-128"/>
              <a:ea typeface="メイリオ" panose="020B0604030504040204" pitchFamily="50" charset="-128"/>
              <a:cs typeface="Meiryo"/>
              <a:sym typeface="Meiryo"/>
            </a:endParaRPr>
          </a:p>
          <a:p>
            <a:pPr algn="ctr">
              <a:lnSpc>
                <a:spcPct val="110000"/>
              </a:lnSpc>
              <a:spcBef>
                <a:spcPts val="400"/>
              </a:spcBef>
              <a:buClr>
                <a:schemeClr val="dk1"/>
              </a:buClr>
              <a:buSzPts val="1600"/>
            </a:pPr>
            <a:endParaRPr sz="2000" b="1" dirty="0">
              <a:solidFill>
                <a:schemeClr val="dk1"/>
              </a:solidFill>
              <a:latin typeface="メイリオ" panose="020B0604030504040204" pitchFamily="50" charset="-128"/>
              <a:ea typeface="メイリオ" panose="020B0604030504040204" pitchFamily="50" charset="-128"/>
              <a:cs typeface="Meiryo"/>
              <a:sym typeface="Meiryo"/>
            </a:endParaRPr>
          </a:p>
          <a:p>
            <a:pPr algn="ctr">
              <a:lnSpc>
                <a:spcPct val="110000"/>
              </a:lnSpc>
              <a:spcBef>
                <a:spcPts val="400"/>
              </a:spcBef>
              <a:buClr>
                <a:schemeClr val="dk1"/>
              </a:buClr>
              <a:buSzPts val="1600"/>
            </a:pPr>
            <a:endParaRPr sz="2000" b="1" dirty="0">
              <a:solidFill>
                <a:schemeClr val="dk1"/>
              </a:solidFill>
              <a:latin typeface="メイリオ" panose="020B0604030504040204" pitchFamily="50" charset="-128"/>
              <a:ea typeface="メイリオ" panose="020B0604030504040204" pitchFamily="50" charset="-128"/>
              <a:cs typeface="Meiryo"/>
              <a:sym typeface="Meiryo"/>
            </a:endParaRPr>
          </a:p>
        </p:txBody>
      </p:sp>
      <p:cxnSp>
        <p:nvCxnSpPr>
          <p:cNvPr id="1175" name="Google Shape;1175;p65"/>
          <p:cNvCxnSpPr/>
          <p:nvPr/>
        </p:nvCxnSpPr>
        <p:spPr>
          <a:xfrm>
            <a:off x="4112953" y="1454693"/>
            <a:ext cx="4237672" cy="0"/>
          </a:xfrm>
          <a:prstGeom prst="straightConnector1">
            <a:avLst/>
          </a:prstGeom>
          <a:noFill/>
          <a:ln w="28575" cap="flat" cmpd="sng">
            <a:solidFill>
              <a:schemeClr val="accent2"/>
            </a:solidFill>
            <a:prstDash val="solid"/>
            <a:miter lim="800000"/>
            <a:headEnd type="none" w="sm" len="sm"/>
            <a:tailEnd type="none" w="sm" len="sm"/>
          </a:ln>
        </p:spPr>
      </p:cxnSp>
      <p:sp>
        <p:nvSpPr>
          <p:cNvPr id="1176" name="Google Shape;1176;p65"/>
          <p:cNvSpPr txBox="1"/>
          <p:nvPr/>
        </p:nvSpPr>
        <p:spPr>
          <a:xfrm>
            <a:off x="1846509" y="2171171"/>
            <a:ext cx="8616863" cy="3414250"/>
          </a:xfrm>
          <a:prstGeom prst="rect">
            <a:avLst/>
          </a:prstGeom>
          <a:noFill/>
          <a:ln>
            <a:noFill/>
          </a:ln>
        </p:spPr>
        <p:txBody>
          <a:bodyPr spcFirstLastPara="1" wrap="square" lIns="91425" tIns="45700" rIns="91425" bIns="45700" anchor="t" anchorCtr="0">
            <a:noAutofit/>
          </a:bodyPr>
          <a:lstStyle/>
          <a:p>
            <a:pPr algn="ctr">
              <a:lnSpc>
                <a:spcPct val="150000"/>
              </a:lnSpc>
              <a:buClr>
                <a:schemeClr val="dk1"/>
              </a:buClr>
              <a:buSzPts val="1100"/>
            </a:pPr>
            <a:r>
              <a:rPr lang="ja-JP" altLang="en-US" sz="1600" dirty="0">
                <a:solidFill>
                  <a:schemeClr val="dk1"/>
                </a:solidFill>
                <a:latin typeface="メイリオ" panose="020B0604030504040204" pitchFamily="50" charset="-128"/>
                <a:ea typeface="メイリオ" panose="020B0604030504040204" pitchFamily="50" charset="-128"/>
                <a:cs typeface="Meiryo"/>
                <a:sym typeface="Meiryo"/>
              </a:rPr>
              <a:t>事</a:t>
            </a:r>
            <a:r>
              <a:rPr lang="ja-JP" altLang="en-US" sz="1600" dirty="0" smtClean="0">
                <a:solidFill>
                  <a:schemeClr val="dk1"/>
                </a:solidFill>
                <a:latin typeface="メイリオ" panose="020B0604030504040204" pitchFamily="50" charset="-128"/>
                <a:ea typeface="メイリオ" panose="020B0604030504040204" pitchFamily="50" charset="-128"/>
                <a:cs typeface="Meiryo"/>
                <a:sym typeface="Meiryo"/>
              </a:rPr>
              <a:t>業者様、羽曳野市双方</a:t>
            </a:r>
            <a:r>
              <a:rPr lang="ja-JP" altLang="en-US" sz="1600" dirty="0">
                <a:solidFill>
                  <a:schemeClr val="dk1"/>
                </a:solidFill>
                <a:latin typeface="メイリオ" panose="020B0604030504040204" pitchFamily="50" charset="-128"/>
                <a:ea typeface="メイリオ" panose="020B0604030504040204" pitchFamily="50" charset="-128"/>
                <a:cs typeface="Meiryo"/>
                <a:sym typeface="Meiryo"/>
              </a:rPr>
              <a:t>の署名完了後、</a:t>
            </a:r>
            <a:endParaRPr sz="2000" dirty="0">
              <a:latin typeface="メイリオ" panose="020B0604030504040204" pitchFamily="50" charset="-128"/>
              <a:ea typeface="メイリオ" panose="020B0604030504040204" pitchFamily="50" charset="-128"/>
              <a:cs typeface="Meiryo"/>
              <a:sym typeface="Meiryo"/>
            </a:endParaRPr>
          </a:p>
          <a:p>
            <a:pPr algn="ctr">
              <a:lnSpc>
                <a:spcPct val="150000"/>
              </a:lnSpc>
              <a:spcBef>
                <a:spcPts val="400"/>
              </a:spcBef>
            </a:pPr>
            <a:r>
              <a:rPr lang="ja-JP" altLang="en-US" sz="1600" dirty="0">
                <a:solidFill>
                  <a:schemeClr val="dk1"/>
                </a:solidFill>
                <a:latin typeface="メイリオ" panose="020B0604030504040204" pitchFamily="50" charset="-128"/>
                <a:ea typeface="メイリオ" panose="020B0604030504040204" pitchFamily="50" charset="-128"/>
                <a:cs typeface="Meiryo"/>
                <a:sym typeface="Meiryo"/>
              </a:rPr>
              <a:t>電子署名完了のお知らせがメールで届きます。</a:t>
            </a:r>
            <a:endParaRPr sz="1600" dirty="0">
              <a:solidFill>
                <a:schemeClr val="dk1"/>
              </a:solidFill>
              <a:latin typeface="メイリオ" panose="020B0604030504040204" pitchFamily="50" charset="-128"/>
              <a:ea typeface="メイリオ" panose="020B0604030504040204" pitchFamily="50" charset="-128"/>
              <a:cs typeface="Meiryo"/>
              <a:sym typeface="Meiryo"/>
            </a:endParaRPr>
          </a:p>
          <a:p>
            <a:pPr algn="ctr">
              <a:lnSpc>
                <a:spcPct val="150000"/>
              </a:lnSpc>
              <a:spcBef>
                <a:spcPts val="400"/>
              </a:spcBef>
              <a:buClr>
                <a:schemeClr val="dk1"/>
              </a:buClr>
              <a:buSzPts val="1100"/>
            </a:pPr>
            <a:endParaRPr sz="1600" dirty="0">
              <a:solidFill>
                <a:schemeClr val="dk1"/>
              </a:solidFill>
              <a:latin typeface="メイリオ" panose="020B0604030504040204" pitchFamily="50" charset="-128"/>
              <a:ea typeface="メイリオ" panose="020B0604030504040204" pitchFamily="50" charset="-128"/>
              <a:cs typeface="Meiryo"/>
              <a:sym typeface="Meiryo"/>
            </a:endParaRPr>
          </a:p>
          <a:p>
            <a:pPr algn="ctr">
              <a:lnSpc>
                <a:spcPct val="150000"/>
              </a:lnSpc>
              <a:spcBef>
                <a:spcPts val="400"/>
              </a:spcBef>
              <a:buClr>
                <a:schemeClr val="dk1"/>
              </a:buClr>
              <a:buSzPts val="1100"/>
            </a:pPr>
            <a:r>
              <a:rPr lang="ja-JP" altLang="en-US" sz="1600" dirty="0">
                <a:solidFill>
                  <a:schemeClr val="dk1"/>
                </a:solidFill>
                <a:latin typeface="メイリオ" panose="020B0604030504040204" pitchFamily="50" charset="-128"/>
                <a:ea typeface="メイリオ" panose="020B0604030504040204" pitchFamily="50" charset="-128"/>
                <a:cs typeface="Meiryo"/>
                <a:sym typeface="Meiryo"/>
              </a:rPr>
              <a:t>　</a:t>
            </a:r>
            <a:r>
              <a:rPr lang="ja-JP" altLang="en-US" sz="1600" dirty="0">
                <a:solidFill>
                  <a:srgbClr val="0098DC"/>
                </a:solidFill>
                <a:latin typeface="メイリオ" panose="020B0604030504040204" pitchFamily="50" charset="-128"/>
                <a:ea typeface="メイリオ" panose="020B0604030504040204" pitchFamily="50" charset="-128"/>
                <a:cs typeface="Meiryo"/>
                <a:sym typeface="Meiryo"/>
              </a:rPr>
              <a:t>メール件名「電子署名完了のお知らせ」</a:t>
            </a:r>
            <a:endParaRPr sz="1600" dirty="0">
              <a:solidFill>
                <a:srgbClr val="0098DC"/>
              </a:solidFill>
              <a:latin typeface="メイリオ" panose="020B0604030504040204" pitchFamily="50" charset="-128"/>
              <a:ea typeface="メイリオ" panose="020B0604030504040204" pitchFamily="50" charset="-128"/>
              <a:cs typeface="Meiryo"/>
              <a:sym typeface="Meiryo"/>
            </a:endParaRPr>
          </a:p>
          <a:p>
            <a:pPr algn="ctr">
              <a:lnSpc>
                <a:spcPct val="150000"/>
              </a:lnSpc>
              <a:spcBef>
                <a:spcPts val="400"/>
              </a:spcBef>
            </a:pPr>
            <a:r>
              <a:rPr lang="ja-JP" altLang="en-US" sz="1600" dirty="0">
                <a:solidFill>
                  <a:srgbClr val="0098DC"/>
                </a:solidFill>
                <a:latin typeface="メイリオ" panose="020B0604030504040204" pitchFamily="50" charset="-128"/>
                <a:ea typeface="メイリオ" panose="020B0604030504040204" pitchFamily="50" charset="-128"/>
                <a:cs typeface="Meiryo"/>
                <a:sym typeface="Meiryo"/>
              </a:rPr>
              <a:t>メール差出元「電子印鑑</a:t>
            </a:r>
            <a:r>
              <a:rPr lang="en-US" altLang="ja-JP" sz="1600" dirty="0">
                <a:solidFill>
                  <a:srgbClr val="0098DC"/>
                </a:solidFill>
                <a:latin typeface="メイリオ" panose="020B0604030504040204" pitchFamily="50" charset="-128"/>
                <a:ea typeface="メイリオ" panose="020B0604030504040204" pitchFamily="50" charset="-128"/>
                <a:cs typeface="Meiryo"/>
                <a:sym typeface="Meiryo"/>
              </a:rPr>
              <a:t>GMO</a:t>
            </a:r>
            <a:r>
              <a:rPr lang="ja-JP" altLang="en-US" sz="1600" dirty="0">
                <a:solidFill>
                  <a:srgbClr val="0098DC"/>
                </a:solidFill>
                <a:latin typeface="メイリオ" panose="020B0604030504040204" pitchFamily="50" charset="-128"/>
                <a:ea typeface="メイリオ" panose="020B0604030504040204" pitchFamily="50" charset="-128"/>
                <a:cs typeface="Meiryo"/>
                <a:sym typeface="Meiryo"/>
              </a:rPr>
              <a:t>サイン </a:t>
            </a:r>
            <a:r>
              <a:rPr lang="en-US" altLang="ja-JP" sz="1600" dirty="0">
                <a:solidFill>
                  <a:srgbClr val="0098DC"/>
                </a:solidFill>
                <a:latin typeface="メイリオ" panose="020B0604030504040204" pitchFamily="50" charset="-128"/>
                <a:ea typeface="メイリオ" panose="020B0604030504040204" pitchFamily="50" charset="-128"/>
                <a:cs typeface="Meiryo"/>
                <a:sym typeface="Meiryo"/>
              </a:rPr>
              <a:t>&lt;noreply@gmosign.com&gt;</a:t>
            </a:r>
            <a:r>
              <a:rPr lang="ja-JP" altLang="en-US" sz="1600" dirty="0">
                <a:solidFill>
                  <a:srgbClr val="0098DC"/>
                </a:solidFill>
                <a:latin typeface="メイリオ" panose="020B0604030504040204" pitchFamily="50" charset="-128"/>
                <a:ea typeface="メイリオ" panose="020B0604030504040204" pitchFamily="50" charset="-128"/>
                <a:cs typeface="Meiryo"/>
                <a:sym typeface="Meiryo"/>
              </a:rPr>
              <a:t>」</a:t>
            </a:r>
            <a:endParaRPr sz="1600" dirty="0">
              <a:solidFill>
                <a:srgbClr val="0098DC"/>
              </a:solidFill>
              <a:latin typeface="メイリオ" panose="020B0604030504040204" pitchFamily="50" charset="-128"/>
              <a:ea typeface="メイリオ" panose="020B0604030504040204" pitchFamily="50" charset="-128"/>
              <a:cs typeface="Meiryo"/>
              <a:sym typeface="Meiryo"/>
            </a:endParaRPr>
          </a:p>
          <a:p>
            <a:pPr algn="ctr">
              <a:lnSpc>
                <a:spcPct val="150000"/>
              </a:lnSpc>
              <a:spcBef>
                <a:spcPts val="400"/>
              </a:spcBef>
            </a:pPr>
            <a:endParaRPr sz="2000" dirty="0">
              <a:latin typeface="メイリオ" panose="020B0604030504040204" pitchFamily="50" charset="-128"/>
              <a:ea typeface="メイリオ" panose="020B0604030504040204" pitchFamily="50" charset="-128"/>
              <a:cs typeface="Meiryo"/>
              <a:sym typeface="Meiryo"/>
            </a:endParaRPr>
          </a:p>
          <a:p>
            <a:pPr algn="ctr">
              <a:lnSpc>
                <a:spcPct val="150000"/>
              </a:lnSpc>
              <a:spcBef>
                <a:spcPts val="400"/>
              </a:spcBef>
            </a:pPr>
            <a:r>
              <a:rPr lang="ja-JP" altLang="en-US" sz="1600" b="1" u="sng" dirty="0">
                <a:solidFill>
                  <a:schemeClr val="dk1"/>
                </a:solidFill>
                <a:latin typeface="メイリオ" panose="020B0604030504040204" pitchFamily="50" charset="-128"/>
                <a:ea typeface="メイリオ" panose="020B0604030504040204" pitchFamily="50" charset="-128"/>
                <a:cs typeface="Meiryo"/>
                <a:sym typeface="Meiryo"/>
              </a:rPr>
              <a:t>メールに記載の「文書の確認」からログインして文書詳細のプレビューで</a:t>
            </a:r>
            <a:endParaRPr sz="1600" b="1" u="sng" dirty="0">
              <a:solidFill>
                <a:schemeClr val="dk1"/>
              </a:solidFill>
              <a:latin typeface="メイリオ" panose="020B0604030504040204" pitchFamily="50" charset="-128"/>
              <a:ea typeface="メイリオ" panose="020B0604030504040204" pitchFamily="50" charset="-128"/>
              <a:cs typeface="Meiryo"/>
              <a:sym typeface="Meiryo"/>
            </a:endParaRPr>
          </a:p>
          <a:p>
            <a:pPr algn="ctr">
              <a:lnSpc>
                <a:spcPct val="150000"/>
              </a:lnSpc>
              <a:spcBef>
                <a:spcPts val="400"/>
              </a:spcBef>
            </a:pPr>
            <a:r>
              <a:rPr lang="ja-JP" altLang="en-US" sz="1600" b="1" u="sng" dirty="0">
                <a:solidFill>
                  <a:schemeClr val="dk1"/>
                </a:solidFill>
                <a:latin typeface="メイリオ" panose="020B0604030504040204" pitchFamily="50" charset="-128"/>
                <a:ea typeface="メイリオ" panose="020B0604030504040204" pitchFamily="50" charset="-128"/>
                <a:cs typeface="Meiryo"/>
                <a:sym typeface="Meiryo"/>
              </a:rPr>
              <a:t>署名文書が確認できます。</a:t>
            </a:r>
            <a:endParaRPr sz="1600" b="1" u="sng" dirty="0">
              <a:solidFill>
                <a:schemeClr val="dk1"/>
              </a:solidFill>
              <a:latin typeface="メイリオ" panose="020B0604030504040204" pitchFamily="50" charset="-128"/>
              <a:ea typeface="メイリオ" panose="020B0604030504040204" pitchFamily="50" charset="-128"/>
              <a:cs typeface="Meiryo"/>
              <a:sym typeface="Meiry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2" name="Google Shape;462;p39">
            <a:extLst>
              <a:ext uri="{FF2B5EF4-FFF2-40B4-BE49-F238E27FC236}">
                <a16:creationId xmlns:a16="http://schemas.microsoft.com/office/drawing/2014/main" id="{C749FF2A-64DA-342F-7FA8-F26E8F04D6F6}"/>
              </a:ext>
            </a:extLst>
          </p:cNvPr>
          <p:cNvSpPr/>
          <p:nvPr/>
        </p:nvSpPr>
        <p:spPr>
          <a:xfrm>
            <a:off x="987359" y="953316"/>
            <a:ext cx="5674302" cy="5599379"/>
          </a:xfrm>
          <a:prstGeom prst="roundRect">
            <a:avLst>
              <a:gd name="adj" fmla="val 2800"/>
            </a:avLst>
          </a:prstGeom>
          <a:solidFill>
            <a:schemeClr val="accent5">
              <a:lumMod val="90000"/>
            </a:schemeClr>
          </a:solidFill>
          <a:ln>
            <a:noFill/>
          </a:ln>
        </p:spPr>
        <p:txBody>
          <a:bodyPr spcFirstLastPara="1" wrap="square" lIns="91425" tIns="45700" rIns="91425" bIns="45700" anchor="ctr" anchorCtr="0">
            <a:noAutofit/>
          </a:bodyPr>
          <a:lstStyle/>
          <a:p>
            <a:pPr algn="ctr">
              <a:buSzPts val="513"/>
            </a:pPr>
            <a:endParaRPr sz="4800" dirty="0">
              <a:solidFill>
                <a:schemeClr val="tx1"/>
              </a:solidFill>
              <a:latin typeface="メイリオ" panose="020B0604030504040204" pitchFamily="50" charset="-128"/>
              <a:ea typeface="メイリオ" panose="020B0604030504040204" pitchFamily="50" charset="-128"/>
              <a:cs typeface="Meiryo"/>
              <a:sym typeface="Meiryo"/>
            </a:endParaRPr>
          </a:p>
        </p:txBody>
      </p:sp>
      <p:pic>
        <p:nvPicPr>
          <p:cNvPr id="3" name="図 2">
            <a:extLst>
              <a:ext uri="{FF2B5EF4-FFF2-40B4-BE49-F238E27FC236}">
                <a16:creationId xmlns:a16="http://schemas.microsoft.com/office/drawing/2014/main" id="{AF15D684-D6D0-4A5F-ABE7-7C9BBC145977}"/>
              </a:ext>
            </a:extLst>
          </p:cNvPr>
          <p:cNvPicPr>
            <a:picLocks noChangeAspect="1"/>
          </p:cNvPicPr>
          <p:nvPr/>
        </p:nvPicPr>
        <p:blipFill>
          <a:blip r:embed="rId3"/>
          <a:stretch>
            <a:fillRect/>
          </a:stretch>
        </p:blipFill>
        <p:spPr>
          <a:xfrm>
            <a:off x="1538344" y="909335"/>
            <a:ext cx="4825906" cy="5314606"/>
          </a:xfrm>
          <a:prstGeom prst="rect">
            <a:avLst/>
          </a:prstGeom>
        </p:spPr>
      </p:pic>
      <p:sp>
        <p:nvSpPr>
          <p:cNvPr id="1183" name="Google Shape;1183;p6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17</a:t>
            </a:fld>
            <a:endParaRPr/>
          </a:p>
        </p:txBody>
      </p:sp>
      <p:sp>
        <p:nvSpPr>
          <p:cNvPr id="7" name="タイトル 6">
            <a:extLst>
              <a:ext uri="{FF2B5EF4-FFF2-40B4-BE49-F238E27FC236}">
                <a16:creationId xmlns:a16="http://schemas.microsoft.com/office/drawing/2014/main" id="{90EBF2B8-D6FD-0135-AB43-8F8037168DAC}"/>
              </a:ext>
            </a:extLst>
          </p:cNvPr>
          <p:cNvSpPr>
            <a:spLocks noGrp="1"/>
          </p:cNvSpPr>
          <p:nvPr>
            <p:ph type="title"/>
          </p:nvPr>
        </p:nvSpPr>
        <p:spPr/>
        <p:txBody>
          <a:bodyPr>
            <a:normAutofit/>
          </a:bodyPr>
          <a:lstStyle/>
          <a:p>
            <a:r>
              <a:rPr lang="ja-JP" altLang="en-US" dirty="0"/>
              <a:t>署名完了後の文書の状態</a:t>
            </a:r>
          </a:p>
        </p:txBody>
      </p:sp>
      <p:sp>
        <p:nvSpPr>
          <p:cNvPr id="1187" name="Google Shape;1187;p66"/>
          <p:cNvSpPr/>
          <p:nvPr/>
        </p:nvSpPr>
        <p:spPr>
          <a:xfrm>
            <a:off x="5243365" y="4304110"/>
            <a:ext cx="272039" cy="267063"/>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188" name="Google Shape;1188;p66"/>
          <p:cNvSpPr/>
          <p:nvPr/>
        </p:nvSpPr>
        <p:spPr>
          <a:xfrm>
            <a:off x="5248353" y="4898233"/>
            <a:ext cx="272039" cy="267063"/>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189" name="Google Shape;1189;p66"/>
          <p:cNvSpPr/>
          <p:nvPr/>
        </p:nvSpPr>
        <p:spPr>
          <a:xfrm>
            <a:off x="6623491" y="4425268"/>
            <a:ext cx="5022550" cy="545358"/>
          </a:xfrm>
          <a:prstGeom prst="rect">
            <a:avLst/>
          </a:prstGeom>
          <a:noFill/>
          <a:ln>
            <a:noFill/>
          </a:ln>
        </p:spPr>
        <p:txBody>
          <a:bodyPr spcFirstLastPara="1" wrap="square" lIns="91425" tIns="45700" rIns="91425" bIns="45700" anchor="t" anchorCtr="0">
            <a:noAutofit/>
          </a:bodyPr>
          <a:lstStyle/>
          <a:p>
            <a:r>
              <a:rPr lang="ja-JP" altLang="en-US" sz="2400" b="1" dirty="0">
                <a:solidFill>
                  <a:srgbClr val="FF0000"/>
                </a:solidFill>
                <a:latin typeface="メイリオ" panose="020B0604030504040204" pitchFamily="50" charset="-128"/>
                <a:ea typeface="メイリオ" panose="020B0604030504040204" pitchFamily="50" charset="-128"/>
                <a:cs typeface="Meiryo"/>
                <a:sym typeface="Meiryo"/>
              </a:rPr>
              <a:t>印影はありません（不可視署名）</a:t>
            </a:r>
            <a:endParaRPr sz="2400" b="1" dirty="0">
              <a:solidFill>
                <a:srgbClr val="FF0000"/>
              </a:solidFill>
              <a:latin typeface="メイリオ" panose="020B0604030504040204" pitchFamily="50" charset="-128"/>
              <a:ea typeface="メイリオ" panose="020B0604030504040204" pitchFamily="50" charset="-128"/>
              <a:cs typeface="Meiryo"/>
              <a:sym typeface="Meiryo"/>
            </a:endParaRPr>
          </a:p>
        </p:txBody>
      </p:sp>
      <p:cxnSp>
        <p:nvCxnSpPr>
          <p:cNvPr id="1190" name="Google Shape;1190;p66"/>
          <p:cNvCxnSpPr>
            <a:cxnSpLocks/>
            <a:endCxn id="1187" idx="3"/>
          </p:cNvCxnSpPr>
          <p:nvPr/>
        </p:nvCxnSpPr>
        <p:spPr>
          <a:xfrm flipH="1" flipV="1">
            <a:off x="5515404" y="4437642"/>
            <a:ext cx="1156206" cy="119197"/>
          </a:xfrm>
          <a:prstGeom prst="straightConnector1">
            <a:avLst/>
          </a:prstGeom>
          <a:noFill/>
          <a:ln w="19050" cap="flat" cmpd="sng">
            <a:solidFill>
              <a:srgbClr val="E5461B"/>
            </a:solidFill>
            <a:prstDash val="solid"/>
            <a:miter lim="800000"/>
            <a:headEnd type="none" w="sm" len="sm"/>
            <a:tailEnd type="none" w="sm" len="sm"/>
          </a:ln>
        </p:spPr>
      </p:cxnSp>
      <p:cxnSp>
        <p:nvCxnSpPr>
          <p:cNvPr id="1191" name="Google Shape;1191;p66"/>
          <p:cNvCxnSpPr>
            <a:cxnSpLocks/>
            <a:endCxn id="1188" idx="3"/>
          </p:cNvCxnSpPr>
          <p:nvPr/>
        </p:nvCxnSpPr>
        <p:spPr>
          <a:xfrm flipH="1">
            <a:off x="5520392" y="4556839"/>
            <a:ext cx="1151218" cy="474926"/>
          </a:xfrm>
          <a:prstGeom prst="straightConnector1">
            <a:avLst/>
          </a:prstGeom>
          <a:noFill/>
          <a:ln w="19050" cap="flat" cmpd="sng">
            <a:solidFill>
              <a:srgbClr val="E5461B"/>
            </a:solidFill>
            <a:prstDash val="solid"/>
            <a:miter lim="800000"/>
            <a:headEnd type="none" w="sm" len="sm"/>
            <a:tailEnd type="none" w="sm" len="sm"/>
          </a:ln>
        </p:spPr>
      </p:cxnSp>
      <p:sp>
        <p:nvSpPr>
          <p:cNvPr id="4" name="Google Shape;156;p7">
            <a:extLst>
              <a:ext uri="{FF2B5EF4-FFF2-40B4-BE49-F238E27FC236}">
                <a16:creationId xmlns:a16="http://schemas.microsoft.com/office/drawing/2014/main" id="{CAB60053-2BC1-A029-6C51-67CF0FC6522E}"/>
              </a:ext>
            </a:extLst>
          </p:cNvPr>
          <p:cNvSpPr/>
          <p:nvPr/>
        </p:nvSpPr>
        <p:spPr>
          <a:xfrm>
            <a:off x="6801603" y="1379783"/>
            <a:ext cx="5096355" cy="2567247"/>
          </a:xfrm>
          <a:prstGeom prst="roundRect">
            <a:avLst>
              <a:gd name="adj" fmla="val 2800"/>
            </a:avLst>
          </a:prstGeom>
          <a:solidFill>
            <a:srgbClr val="F5F5F5"/>
          </a:solidFill>
          <a:ln>
            <a:noFill/>
          </a:ln>
        </p:spPr>
        <p:txBody>
          <a:bodyPr spcFirstLastPara="1" wrap="square" lIns="91425" tIns="45700" rIns="91425" bIns="45700" anchor="ctr" anchorCtr="0">
            <a:noAutofit/>
          </a:bodyPr>
          <a:lstStyle/>
          <a:p>
            <a:pPr algn="ctr"/>
            <a:endParaRPr sz="513" dirty="0">
              <a:solidFill>
                <a:schemeClr val="lt1"/>
              </a:solidFill>
              <a:latin typeface="メイリオ" panose="020B0604030504040204" pitchFamily="50" charset="-128"/>
              <a:ea typeface="メイリオ" panose="020B0604030504040204" pitchFamily="50" charset="-128"/>
            </a:endParaRPr>
          </a:p>
        </p:txBody>
      </p:sp>
      <p:sp>
        <p:nvSpPr>
          <p:cNvPr id="5" name="テキスト プレースホルダー 13">
            <a:extLst>
              <a:ext uri="{FF2B5EF4-FFF2-40B4-BE49-F238E27FC236}">
                <a16:creationId xmlns:a16="http://schemas.microsoft.com/office/drawing/2014/main" id="{178D1BF1-1FBF-86E0-8BE8-26B52349F68C}"/>
              </a:ext>
            </a:extLst>
          </p:cNvPr>
          <p:cNvSpPr txBox="1">
            <a:spLocks/>
          </p:cNvSpPr>
          <p:nvPr/>
        </p:nvSpPr>
        <p:spPr>
          <a:xfrm>
            <a:off x="6691523" y="1773274"/>
            <a:ext cx="5391817" cy="19797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228600" algn="ctr" rtl="0">
              <a:lnSpc>
                <a:spcPct val="110000"/>
              </a:lnSpc>
              <a:spcBef>
                <a:spcPts val="0"/>
              </a:spcBef>
              <a:spcAft>
                <a:spcPts val="0"/>
              </a:spcAft>
              <a:buClr>
                <a:schemeClr val="dk1"/>
              </a:buClr>
              <a:buSzPts val="1000"/>
              <a:buFont typeface="Arial"/>
              <a:buNone/>
              <a:defRPr sz="1000" b="0" i="0" u="none" strike="noStrike" cap="none">
                <a:solidFill>
                  <a:schemeClr val="dk1"/>
                </a:solidFill>
                <a:latin typeface="Meiryo"/>
                <a:ea typeface="Meiryo"/>
                <a:cs typeface="Meiryo"/>
                <a:sym typeface="Meiryo"/>
              </a:defRPr>
            </a:lvl1pPr>
            <a:lvl2pPr marL="914400" marR="0" lvl="1" indent="-228600" algn="l" rtl="0">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rtl="0">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rtl="0">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pPr algn="l"/>
            <a:endParaRPr lang="ja-JP" altLang="en-US" sz="1050" dirty="0">
              <a:latin typeface="メイリオ" panose="020B0604030504040204" pitchFamily="50" charset="-128"/>
              <a:ea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rPr>
              <a:t>印影</a:t>
            </a:r>
            <a:r>
              <a:rPr lang="ja-JP" altLang="en-US" sz="1800" dirty="0">
                <a:latin typeface="メイリオ" panose="020B0604030504040204" pitchFamily="50" charset="-128"/>
                <a:ea typeface="メイリオ" panose="020B0604030504040204" pitchFamily="50" charset="-128"/>
              </a:rPr>
              <a:t>はありませんが、「電子署名情報</a:t>
            </a:r>
            <a:r>
              <a:rPr lang="ja-JP" altLang="en-US" sz="1800" dirty="0" smtClean="0">
                <a:latin typeface="メイリオ" panose="020B0604030504040204" pitchFamily="50" charset="-128"/>
                <a:ea typeface="メイリオ" panose="020B0604030504040204" pitchFamily="50" charset="-128"/>
              </a:rPr>
              <a:t>」、「タイムスタンプ</a:t>
            </a:r>
            <a:r>
              <a:rPr lang="ja-JP" altLang="en-US" sz="1800" dirty="0">
                <a:latin typeface="メイリオ" panose="020B0604030504040204" pitchFamily="50" charset="-128"/>
                <a:ea typeface="メイリオ" panose="020B0604030504040204" pitchFamily="50" charset="-128"/>
              </a:rPr>
              <a:t>情報」が付与されています。</a:t>
            </a:r>
          </a:p>
          <a:p>
            <a:pPr algn="l"/>
            <a:r>
              <a:rPr lang="ja-JP" altLang="en-US" sz="1800" dirty="0">
                <a:latin typeface="メイリオ" panose="020B0604030504040204" pitchFamily="50" charset="-128"/>
                <a:ea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rPr>
              <a:t>印影</a:t>
            </a:r>
            <a:r>
              <a:rPr lang="ja-JP" altLang="en-US" sz="1800" dirty="0">
                <a:latin typeface="メイリオ" panose="020B0604030504040204" pitchFamily="50" charset="-128"/>
                <a:ea typeface="メイリオ" panose="020B0604030504040204" pitchFamily="50" charset="-128"/>
              </a:rPr>
              <a:t>のある署名（可視署名）と同様に契約</a:t>
            </a:r>
            <a:r>
              <a:rPr lang="ja-JP" altLang="en-US" sz="1800" dirty="0" smtClean="0">
                <a:latin typeface="メイリオ" panose="020B0604030504040204" pitchFamily="50" charset="-128"/>
                <a:ea typeface="メイリオ" panose="020B0604030504040204" pitchFamily="50" charset="-128"/>
              </a:rPr>
              <a:t>締結でき</a:t>
            </a:r>
            <a:r>
              <a:rPr lang="ja-JP" altLang="en-US" sz="1800" dirty="0">
                <a:latin typeface="メイリオ" panose="020B0604030504040204" pitchFamily="50" charset="-128"/>
                <a:ea typeface="メイリオ" panose="020B0604030504040204" pitchFamily="50" charset="-128"/>
              </a:rPr>
              <a:t>、電子文書の証拠や安全性も確保できます。</a:t>
            </a:r>
            <a:endParaRPr lang="en-US" altLang="ja-JP" sz="1800" dirty="0">
              <a:latin typeface="メイリオ" panose="020B0604030504040204" pitchFamily="50" charset="-128"/>
              <a:ea typeface="メイリオ" panose="020B0604030504040204" pitchFamily="50" charset="-128"/>
            </a:endParaRPr>
          </a:p>
          <a:p>
            <a:endParaRPr lang="ja-JP" altLang="en-US" sz="1100" dirty="0">
              <a:latin typeface="メイリオ" panose="020B0604030504040204" pitchFamily="50" charset="-128"/>
              <a:ea typeface="メイリオ" panose="020B0604030504040204" pitchFamily="50" charset="-128"/>
            </a:endParaRPr>
          </a:p>
        </p:txBody>
      </p:sp>
      <p:sp>
        <p:nvSpPr>
          <p:cNvPr id="6" name="Google Shape;465;p20">
            <a:extLst>
              <a:ext uri="{FF2B5EF4-FFF2-40B4-BE49-F238E27FC236}">
                <a16:creationId xmlns:a16="http://schemas.microsoft.com/office/drawing/2014/main" id="{6EC5D56C-5FBA-7C5D-38F8-4F847858D138}"/>
              </a:ext>
            </a:extLst>
          </p:cNvPr>
          <p:cNvSpPr txBox="1"/>
          <p:nvPr/>
        </p:nvSpPr>
        <p:spPr>
          <a:xfrm>
            <a:off x="7885356" y="1403983"/>
            <a:ext cx="2321708" cy="369291"/>
          </a:xfrm>
          <a:prstGeom prst="rect">
            <a:avLst/>
          </a:prstGeom>
          <a:noFill/>
          <a:ln>
            <a:noFill/>
          </a:ln>
        </p:spPr>
        <p:txBody>
          <a:bodyPr spcFirstLastPara="1" wrap="square" lIns="91425" tIns="45700" rIns="91425" bIns="45700" anchor="t" anchorCtr="0">
            <a:spAutoFit/>
          </a:bodyPr>
          <a:lstStyle/>
          <a:p>
            <a:r>
              <a:rPr lang="ja-JP" altLang="en-US" sz="1800" b="1" dirty="0">
                <a:solidFill>
                  <a:srgbClr val="005BAC"/>
                </a:solidFill>
                <a:latin typeface="メイリオ" panose="020B0604030504040204" pitchFamily="50" charset="-128"/>
                <a:ea typeface="メイリオ" panose="020B0604030504040204" pitchFamily="50" charset="-128"/>
              </a:rPr>
              <a:t>不可視署名について</a:t>
            </a:r>
            <a:endParaRPr sz="1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4" name="タイトル 3">
            <a:extLst>
              <a:ext uri="{FF2B5EF4-FFF2-40B4-BE49-F238E27FC236}">
                <a16:creationId xmlns:a16="http://schemas.microsoft.com/office/drawing/2014/main" id="{510ED302-7476-208F-8794-E3D4B7636BD0}"/>
              </a:ext>
            </a:extLst>
          </p:cNvPr>
          <p:cNvSpPr>
            <a:spLocks noGrp="1"/>
          </p:cNvSpPr>
          <p:nvPr>
            <p:ph type="ctrTitle"/>
          </p:nvPr>
        </p:nvSpPr>
        <p:spPr/>
        <p:txBody>
          <a:bodyPr/>
          <a:lstStyle/>
          <a:p>
            <a:r>
              <a:rPr lang="ja-JP" altLang="en-US" dirty="0" smtClean="0"/>
              <a:t>４．電子</a:t>
            </a:r>
            <a:r>
              <a:rPr lang="ja-JP" altLang="en-US" dirty="0"/>
              <a:t>署名の確認方法</a:t>
            </a:r>
          </a:p>
        </p:txBody>
      </p:sp>
      <p:sp>
        <p:nvSpPr>
          <p:cNvPr id="1198" name="Google Shape;1198;p67"/>
          <p:cNvSpPr txBox="1">
            <a:spLocks noGrp="1"/>
          </p:cNvSpPr>
          <p:nvPr>
            <p:ph type="sldNum" idx="4294967295"/>
          </p:nvPr>
        </p:nvSpPr>
        <p:spPr>
          <a:xfrm>
            <a:off x="11645900" y="6508750"/>
            <a:ext cx="5461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solidFill>
                  <a:srgbClr val="7D7D7D"/>
                </a:solidFill>
              </a:rPr>
              <a:pPr/>
              <a:t>18</a:t>
            </a:fld>
            <a:endParaRPr>
              <a:solidFill>
                <a:srgbClr val="7D7D7D"/>
              </a:solidFill>
            </a:endParaRPr>
          </a:p>
        </p:txBody>
      </p:sp>
      <p:sp>
        <p:nvSpPr>
          <p:cNvPr id="1199" name="Google Shape;1199;p67"/>
          <p:cNvSpPr txBox="1"/>
          <p:nvPr/>
        </p:nvSpPr>
        <p:spPr>
          <a:xfrm>
            <a:off x="1805120" y="3123000"/>
            <a:ext cx="8581760" cy="883312"/>
          </a:xfrm>
          <a:prstGeom prst="rect">
            <a:avLst/>
          </a:prstGeom>
          <a:noFill/>
          <a:ln>
            <a:noFill/>
          </a:ln>
        </p:spPr>
        <p:txBody>
          <a:bodyPr spcFirstLastPara="1" wrap="square" lIns="91425" tIns="45700" rIns="91425" bIns="45700" anchor="t" anchorCtr="0">
            <a:noAutofit/>
          </a:bodyPr>
          <a:lstStyle/>
          <a:p>
            <a:pPr algn="ctr">
              <a:lnSpc>
                <a:spcPct val="120000"/>
              </a:lnSpc>
              <a:buClr>
                <a:srgbClr val="101D32"/>
              </a:buClr>
              <a:buSzPts val="2700"/>
            </a:pPr>
            <a:endParaRPr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68"/>
          <p:cNvSpPr/>
          <p:nvPr/>
        </p:nvSpPr>
        <p:spPr>
          <a:xfrm>
            <a:off x="1773416" y="1168851"/>
            <a:ext cx="8799334" cy="450400"/>
          </a:xfrm>
          <a:prstGeom prst="roundRect">
            <a:avLst>
              <a:gd name="adj" fmla="val 2800"/>
            </a:avLst>
          </a:prstGeom>
          <a:solidFill>
            <a:srgbClr val="F5F5F5"/>
          </a:solidFill>
          <a:ln>
            <a:noFill/>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205" name="Google Shape;1205;p6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19</a:t>
            </a:fld>
            <a:endParaRPr/>
          </a:p>
        </p:txBody>
      </p:sp>
      <p:sp>
        <p:nvSpPr>
          <p:cNvPr id="2" name="タイトル 1">
            <a:extLst>
              <a:ext uri="{FF2B5EF4-FFF2-40B4-BE49-F238E27FC236}">
                <a16:creationId xmlns:a16="http://schemas.microsoft.com/office/drawing/2014/main" id="{6CF44669-ED6E-71A1-A574-3E1BF65342A9}"/>
              </a:ext>
            </a:extLst>
          </p:cNvPr>
          <p:cNvSpPr>
            <a:spLocks noGrp="1"/>
          </p:cNvSpPr>
          <p:nvPr>
            <p:ph type="title"/>
          </p:nvPr>
        </p:nvSpPr>
        <p:spPr/>
        <p:txBody>
          <a:bodyPr>
            <a:normAutofit fontScale="90000"/>
          </a:bodyPr>
          <a:lstStyle/>
          <a:p>
            <a:r>
              <a:rPr lang="ja-JP" altLang="en-US" dirty="0"/>
              <a:t>電子署名の確認</a:t>
            </a:r>
            <a:r>
              <a:rPr lang="ja-JP" altLang="en-US" dirty="0" smtClean="0"/>
              <a:t>方法</a:t>
            </a:r>
            <a:r>
              <a:rPr lang="en-US" altLang="ja-JP" dirty="0" smtClean="0"/>
              <a:t>【</a:t>
            </a:r>
            <a:r>
              <a:rPr lang="ja-JP" altLang="en-US" dirty="0"/>
              <a:t>ダウンロードした</a:t>
            </a:r>
            <a:r>
              <a:rPr lang="en-US" altLang="ja-JP" dirty="0"/>
              <a:t>PDF</a:t>
            </a:r>
            <a:r>
              <a:rPr lang="ja-JP" altLang="en-US" dirty="0"/>
              <a:t>上で確認</a:t>
            </a:r>
            <a:r>
              <a:rPr lang="en-US" altLang="ja-JP" dirty="0"/>
              <a:t>】</a:t>
            </a:r>
            <a:endParaRPr lang="ja-JP" altLang="en-US" dirty="0"/>
          </a:p>
        </p:txBody>
      </p:sp>
      <p:sp>
        <p:nvSpPr>
          <p:cNvPr id="1206" name="Google Shape;1206;p68"/>
          <p:cNvSpPr txBox="1">
            <a:spLocks noGrp="1"/>
          </p:cNvSpPr>
          <p:nvPr>
            <p:ph type="body" idx="4294967295"/>
          </p:nvPr>
        </p:nvSpPr>
        <p:spPr>
          <a:xfrm>
            <a:off x="8148637" y="2115559"/>
            <a:ext cx="3933825" cy="431800"/>
          </a:xfrm>
          <a:prstGeom prst="rect">
            <a:avLst/>
          </a:prstGeom>
          <a:noFill/>
          <a:ln>
            <a:noFill/>
          </a:ln>
        </p:spPr>
        <p:txBody>
          <a:bodyPr spcFirstLastPara="1" wrap="square" lIns="91425" tIns="45700" rIns="91425" bIns="45700" anchor="t" anchorCtr="0">
            <a:noAutofit/>
          </a:bodyPr>
          <a:lstStyle/>
          <a:p>
            <a:pPr marL="457200" indent="-228600"/>
            <a:r>
              <a:rPr lang="ja-JP" sz="1200" dirty="0">
                <a:cs typeface="Meiryo"/>
                <a:sym typeface="Meiryo"/>
              </a:rPr>
              <a:t>Adobe Acrobat Readerの「署名パネル」をクリックして、「署名パネル」を開きます。</a:t>
            </a:r>
            <a:endParaRPr sz="1200" dirty="0"/>
          </a:p>
        </p:txBody>
      </p:sp>
      <p:sp>
        <p:nvSpPr>
          <p:cNvPr id="1208" name="Google Shape;1208;p68"/>
          <p:cNvSpPr/>
          <p:nvPr/>
        </p:nvSpPr>
        <p:spPr>
          <a:xfrm>
            <a:off x="2809876" y="1264602"/>
            <a:ext cx="7305674" cy="477054"/>
          </a:xfrm>
          <a:prstGeom prst="rect">
            <a:avLst/>
          </a:prstGeom>
          <a:noFill/>
          <a:ln>
            <a:noFill/>
          </a:ln>
        </p:spPr>
        <p:txBody>
          <a:bodyPr spcFirstLastPara="1" wrap="square" lIns="91425" tIns="45700" rIns="91425" bIns="45700" anchor="t" anchorCtr="0">
            <a:noAutofit/>
          </a:bodyPr>
          <a:lstStyle/>
          <a:p>
            <a:r>
              <a:rPr lang="ja-JP" altLang="en-US" sz="1100" dirty="0">
                <a:latin typeface="メイリオ" panose="020B0604030504040204" pitchFamily="50" charset="-128"/>
                <a:ea typeface="メイリオ" panose="020B0604030504040204" pitchFamily="50" charset="-128"/>
                <a:cs typeface="Meiryo"/>
                <a:sym typeface="Meiryo"/>
              </a:rPr>
              <a:t>〇</a:t>
            </a:r>
            <a:r>
              <a:rPr lang="en-US" altLang="ja-JP" sz="1100" dirty="0">
                <a:latin typeface="メイリオ" panose="020B0604030504040204" pitchFamily="50" charset="-128"/>
                <a:ea typeface="メイリオ" panose="020B0604030504040204" pitchFamily="50" charset="-128"/>
                <a:cs typeface="Meiryo"/>
                <a:sym typeface="Meiryo"/>
              </a:rPr>
              <a:t>Adobe Acrobat Reader</a:t>
            </a:r>
            <a:r>
              <a:rPr lang="ja-JP" altLang="en-US" sz="1100" dirty="0">
                <a:latin typeface="メイリオ" panose="020B0604030504040204" pitchFamily="50" charset="-128"/>
                <a:ea typeface="メイリオ" panose="020B0604030504040204" pitchFamily="50" charset="-128"/>
                <a:cs typeface="Meiryo"/>
                <a:sym typeface="Meiryo"/>
              </a:rPr>
              <a:t>の署名パネルで「電子署名情報」と「タイムスタンプ情報」を確認できます。</a:t>
            </a:r>
            <a:endParaRPr dirty="0">
              <a:latin typeface="メイリオ" panose="020B0604030504040204" pitchFamily="50" charset="-128"/>
              <a:ea typeface="メイリオ" panose="020B0604030504040204" pitchFamily="50" charset="-128"/>
            </a:endParaRPr>
          </a:p>
          <a:p>
            <a:endParaRPr dirty="0">
              <a:latin typeface="メイリオ" panose="020B0604030504040204" pitchFamily="50" charset="-128"/>
              <a:ea typeface="メイリオ" panose="020B0604030504040204" pitchFamily="50" charset="-128"/>
              <a:cs typeface="Meiryo"/>
              <a:sym typeface="Meiryo"/>
            </a:endParaRPr>
          </a:p>
        </p:txBody>
      </p:sp>
      <p:pic>
        <p:nvPicPr>
          <p:cNvPr id="1211" name="Google Shape;1211;p68"/>
          <p:cNvPicPr preferRelativeResize="0"/>
          <p:nvPr/>
        </p:nvPicPr>
        <p:blipFill rotWithShape="1">
          <a:blip r:embed="rId3">
            <a:alphaModFix/>
          </a:blip>
          <a:srcRect b="13480"/>
          <a:stretch/>
        </p:blipFill>
        <p:spPr>
          <a:xfrm>
            <a:off x="6275101" y="3043667"/>
            <a:ext cx="4413612" cy="3474365"/>
          </a:xfrm>
          <a:prstGeom prst="rect">
            <a:avLst/>
          </a:prstGeom>
          <a:noFill/>
          <a:ln>
            <a:noFill/>
          </a:ln>
        </p:spPr>
      </p:pic>
      <p:pic>
        <p:nvPicPr>
          <p:cNvPr id="1212" name="Google Shape;1212;p68"/>
          <p:cNvPicPr preferRelativeResize="0"/>
          <p:nvPr/>
        </p:nvPicPr>
        <p:blipFill rotWithShape="1">
          <a:blip r:embed="rId4">
            <a:alphaModFix/>
          </a:blip>
          <a:srcRect/>
          <a:stretch/>
        </p:blipFill>
        <p:spPr>
          <a:xfrm>
            <a:off x="1773416" y="1976790"/>
            <a:ext cx="5308070" cy="4249569"/>
          </a:xfrm>
          <a:prstGeom prst="rect">
            <a:avLst/>
          </a:prstGeom>
          <a:noFill/>
          <a:ln>
            <a:noFill/>
          </a:ln>
        </p:spPr>
      </p:pic>
      <p:sp>
        <p:nvSpPr>
          <p:cNvPr id="1213" name="Google Shape;1213;p68"/>
          <p:cNvSpPr/>
          <p:nvPr/>
        </p:nvSpPr>
        <p:spPr>
          <a:xfrm>
            <a:off x="9966099" y="3051654"/>
            <a:ext cx="786923" cy="294253"/>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214" name="Google Shape;1214;p68"/>
          <p:cNvSpPr/>
          <p:nvPr/>
        </p:nvSpPr>
        <p:spPr>
          <a:xfrm rot="-10047551">
            <a:off x="6651301" y="2540563"/>
            <a:ext cx="3161197" cy="507569"/>
          </a:xfrm>
          <a:prstGeom prst="stripedRightArrow">
            <a:avLst>
              <a:gd name="adj1" fmla="val 50000"/>
              <a:gd name="adj2" fmla="val 50000"/>
            </a:avLst>
          </a:prstGeom>
          <a:solidFill>
            <a:schemeClr val="accent1"/>
          </a:solidFill>
          <a:ln w="25400" cap="flat" cmpd="sng">
            <a:solidFill>
              <a:srgbClr val="00427D"/>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メイリオ" panose="020B0604030504040204" pitchFamily="50" charset="-128"/>
              <a:ea typeface="メイリオ" panose="020B0604030504040204" pitchFamily="50" charset="-128"/>
              <a:cs typeface="Meiryo"/>
              <a:sym typeface="Meiry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ltLang="ja-JP"/>
              <a:pPr/>
              <a:t>2</a:t>
            </a:fld>
            <a:endParaRPr/>
          </a:p>
        </p:txBody>
      </p:sp>
      <p:sp>
        <p:nvSpPr>
          <p:cNvPr id="74" name="Google Shape;74;p2"/>
          <p:cNvSpPr txBox="1">
            <a:spLocks noGrp="1"/>
          </p:cNvSpPr>
          <p:nvPr>
            <p:ph type="title"/>
          </p:nvPr>
        </p:nvSpPr>
        <p:spPr>
          <a:prstGeom prst="rect">
            <a:avLst/>
          </a:prstGeom>
        </p:spPr>
        <p:txBody>
          <a:bodyPr spcFirstLastPara="1" wrap="square" lIns="91425" tIns="45700" rIns="91425" bIns="45700" anchor="ctr" anchorCtr="0">
            <a:normAutofit/>
          </a:bodyPr>
          <a:lstStyle/>
          <a:p>
            <a:r>
              <a:rPr lang="ja-JP"/>
              <a:t>目次</a:t>
            </a:r>
            <a:endParaRPr/>
          </a:p>
        </p:txBody>
      </p:sp>
      <p:sp>
        <p:nvSpPr>
          <p:cNvPr id="72" name="Google Shape;72;p2"/>
          <p:cNvSpPr txBox="1"/>
          <p:nvPr/>
        </p:nvSpPr>
        <p:spPr>
          <a:xfrm>
            <a:off x="281463" y="374650"/>
            <a:ext cx="8662800" cy="261570"/>
          </a:xfrm>
          <a:prstGeom prst="rect">
            <a:avLst/>
          </a:prstGeom>
          <a:noFill/>
          <a:ln>
            <a:noFill/>
          </a:ln>
        </p:spPr>
        <p:txBody>
          <a:bodyPr spcFirstLastPara="1" wrap="square" lIns="91425" tIns="45700" rIns="91425" bIns="45700" anchor="t" anchorCtr="0">
            <a:spAutoFit/>
          </a:bodyPr>
          <a:lstStyle/>
          <a:p>
            <a:pPr>
              <a:buSzPts val="3600"/>
            </a:pPr>
            <a:endParaRPr sz="1100">
              <a:latin typeface="Meiryo"/>
              <a:ea typeface="Meiryo"/>
              <a:cs typeface="Meiryo"/>
              <a:sym typeface="Meiryo"/>
            </a:endParaRPr>
          </a:p>
        </p:txBody>
      </p:sp>
      <p:sp>
        <p:nvSpPr>
          <p:cNvPr id="73" name="Google Shape;73;p2"/>
          <p:cNvSpPr txBox="1"/>
          <p:nvPr/>
        </p:nvSpPr>
        <p:spPr>
          <a:xfrm>
            <a:off x="1702241" y="2229439"/>
            <a:ext cx="9943800" cy="2246729"/>
          </a:xfrm>
          <a:prstGeom prst="rect">
            <a:avLst/>
          </a:prstGeom>
          <a:noFill/>
          <a:ln>
            <a:noFill/>
          </a:ln>
        </p:spPr>
        <p:txBody>
          <a:bodyPr spcFirstLastPara="1" wrap="square" lIns="91425" tIns="45700" rIns="91425" bIns="45700" anchor="ctr" anchorCtr="0">
            <a:spAutoFit/>
          </a:bodyPr>
          <a:lstStyle/>
          <a:p>
            <a:pPr marL="342874" indent="-342874">
              <a:buClr>
                <a:srgbClr val="005BAC"/>
              </a:buClr>
              <a:buSzPts val="2800"/>
              <a:buFont typeface="Arial"/>
              <a:buAutoNum type="arabicPeriod"/>
            </a:pPr>
            <a:r>
              <a:rPr lang="ja-JP" altLang="en-US" sz="2800" dirty="0">
                <a:solidFill>
                  <a:srgbClr val="005BAC"/>
                </a:solidFill>
                <a:latin typeface="Meiryo"/>
                <a:ea typeface="Meiryo"/>
                <a:sym typeface="Meiryo"/>
              </a:rPr>
              <a:t>会社概要</a:t>
            </a:r>
            <a:endParaRPr sz="2800" dirty="0">
              <a:solidFill>
                <a:srgbClr val="005BAC"/>
              </a:solidFill>
              <a:latin typeface="Meiryo"/>
              <a:ea typeface="Meiryo"/>
              <a:sym typeface="Meiryo"/>
            </a:endParaRPr>
          </a:p>
          <a:p>
            <a:pPr marL="342874" indent="-342874">
              <a:buClr>
                <a:srgbClr val="005BAC"/>
              </a:buClr>
              <a:buSzPts val="2800"/>
              <a:buFont typeface="Arial"/>
              <a:buAutoNum type="arabicPeriod"/>
            </a:pPr>
            <a:r>
              <a:rPr lang="ja-JP" altLang="en-US" sz="2800" dirty="0">
                <a:solidFill>
                  <a:srgbClr val="005BAC"/>
                </a:solidFill>
                <a:latin typeface="Meiryo"/>
                <a:ea typeface="Meiryo"/>
                <a:sym typeface="Meiryo"/>
              </a:rPr>
              <a:t>電子契約とは</a:t>
            </a:r>
            <a:endParaRPr lang="en-US" altLang="ja-JP" sz="2800" dirty="0">
              <a:solidFill>
                <a:srgbClr val="005BAC"/>
              </a:solidFill>
              <a:latin typeface="Meiryo"/>
              <a:ea typeface="Meiryo"/>
              <a:sym typeface="Meiryo"/>
            </a:endParaRPr>
          </a:p>
          <a:p>
            <a:pPr marL="342874" indent="-342874">
              <a:buClr>
                <a:srgbClr val="005BAC"/>
              </a:buClr>
              <a:buSzPts val="2800"/>
              <a:buFont typeface="Arial"/>
              <a:buAutoNum type="arabicPeriod"/>
            </a:pPr>
            <a:r>
              <a:rPr lang="ja-JP" altLang="ja-JP" sz="2800" dirty="0">
                <a:solidFill>
                  <a:srgbClr val="005BAC"/>
                </a:solidFill>
                <a:latin typeface="Meiryo"/>
                <a:ea typeface="Meiryo"/>
                <a:sym typeface="Meiryo"/>
              </a:rPr>
              <a:t>契約締結の</a:t>
            </a:r>
            <a:r>
              <a:rPr lang="ja-JP" altLang="ja-JP" sz="2800" dirty="0" smtClean="0">
                <a:solidFill>
                  <a:srgbClr val="005BAC"/>
                </a:solidFill>
                <a:latin typeface="Meiryo"/>
                <a:ea typeface="Meiryo"/>
                <a:sym typeface="Meiryo"/>
              </a:rPr>
              <a:t>流れ</a:t>
            </a:r>
            <a:endParaRPr lang="en-US" altLang="ja-JP" sz="2800" dirty="0" smtClean="0">
              <a:solidFill>
                <a:srgbClr val="005BAC"/>
              </a:solidFill>
              <a:latin typeface="Meiryo"/>
              <a:ea typeface="Meiryo"/>
              <a:sym typeface="Meiryo"/>
            </a:endParaRPr>
          </a:p>
          <a:p>
            <a:pPr marL="342874" indent="-342874">
              <a:buClr>
                <a:srgbClr val="005BAC"/>
              </a:buClr>
              <a:buSzPts val="2800"/>
              <a:buFont typeface="Arial"/>
              <a:buAutoNum type="arabicPeriod"/>
            </a:pPr>
            <a:r>
              <a:rPr lang="ja-JP" altLang="ja-JP" sz="2800" dirty="0" smtClean="0">
                <a:solidFill>
                  <a:srgbClr val="005BAC"/>
                </a:solidFill>
                <a:latin typeface="Meiryo"/>
                <a:ea typeface="Meiryo"/>
                <a:sym typeface="Meiryo"/>
              </a:rPr>
              <a:t>電子</a:t>
            </a:r>
            <a:r>
              <a:rPr lang="ja-JP" altLang="ja-JP" sz="2800" dirty="0">
                <a:solidFill>
                  <a:srgbClr val="005BAC"/>
                </a:solidFill>
                <a:latin typeface="Meiryo"/>
                <a:ea typeface="Meiryo"/>
                <a:sym typeface="Meiryo"/>
              </a:rPr>
              <a:t>署名の確認方法</a:t>
            </a:r>
            <a:endParaRPr lang="en-US" altLang="ja-JP" sz="2800" dirty="0">
              <a:solidFill>
                <a:srgbClr val="005BAC"/>
              </a:solidFill>
              <a:latin typeface="Meiryo"/>
              <a:ea typeface="Meiryo"/>
              <a:sym typeface="Meiryo"/>
            </a:endParaRPr>
          </a:p>
          <a:p>
            <a:pPr marL="342874" indent="-342874">
              <a:buClr>
                <a:srgbClr val="005BAC"/>
              </a:buClr>
              <a:buSzPts val="2800"/>
              <a:buFont typeface="Arial"/>
              <a:buAutoNum type="arabicPeriod"/>
            </a:pPr>
            <a:r>
              <a:rPr lang="ja-JP" altLang="en-US" sz="2800" dirty="0">
                <a:solidFill>
                  <a:srgbClr val="005BAC"/>
                </a:solidFill>
                <a:latin typeface="Meiryo"/>
                <a:ea typeface="Meiryo"/>
                <a:sym typeface="Meiryo"/>
              </a:rPr>
              <a:t>困ったときは</a:t>
            </a:r>
            <a:endParaRPr sz="2800" dirty="0">
              <a:solidFill>
                <a:srgbClr val="005BAC"/>
              </a:solidFill>
              <a:latin typeface="Meiryo"/>
              <a:ea typeface="Meiryo"/>
              <a:sym typeface="Meiry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4" name="タイトル 3">
            <a:extLst>
              <a:ext uri="{FF2B5EF4-FFF2-40B4-BE49-F238E27FC236}">
                <a16:creationId xmlns:a16="http://schemas.microsoft.com/office/drawing/2014/main" id="{5428AC3F-2AE9-C580-BC20-879754B43AE4}"/>
              </a:ext>
            </a:extLst>
          </p:cNvPr>
          <p:cNvSpPr>
            <a:spLocks noGrp="1"/>
          </p:cNvSpPr>
          <p:nvPr>
            <p:ph type="ctrTitle"/>
          </p:nvPr>
        </p:nvSpPr>
        <p:spPr/>
        <p:txBody>
          <a:bodyPr/>
          <a:lstStyle/>
          <a:p>
            <a:r>
              <a:rPr lang="ja-JP" altLang="en-US" dirty="0" smtClean="0"/>
              <a:t>５．困った</a:t>
            </a:r>
            <a:r>
              <a:rPr lang="ja-JP" altLang="en-US" dirty="0"/>
              <a:t>ときは</a:t>
            </a:r>
          </a:p>
        </p:txBody>
      </p:sp>
      <p:sp>
        <p:nvSpPr>
          <p:cNvPr id="1259" name="Google Shape;1259;p73"/>
          <p:cNvSpPr txBox="1">
            <a:spLocks noGrp="1"/>
          </p:cNvSpPr>
          <p:nvPr>
            <p:ph type="sldNum" idx="4294967295"/>
          </p:nvPr>
        </p:nvSpPr>
        <p:spPr>
          <a:xfrm>
            <a:off x="11645900" y="6508750"/>
            <a:ext cx="5461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solidFill>
                  <a:srgbClr val="7D7D7D"/>
                </a:solidFill>
              </a:rPr>
              <a:pPr/>
              <a:t>20</a:t>
            </a:fld>
            <a:endParaRPr>
              <a:solidFill>
                <a:srgbClr val="7D7D7D"/>
              </a:solidFill>
            </a:endParaRPr>
          </a:p>
        </p:txBody>
      </p:sp>
      <p:sp>
        <p:nvSpPr>
          <p:cNvPr id="1260" name="Google Shape;1260;p73"/>
          <p:cNvSpPr txBox="1"/>
          <p:nvPr/>
        </p:nvSpPr>
        <p:spPr>
          <a:xfrm>
            <a:off x="1805120" y="3123000"/>
            <a:ext cx="8581760" cy="883312"/>
          </a:xfrm>
          <a:prstGeom prst="rect">
            <a:avLst/>
          </a:prstGeom>
          <a:noFill/>
          <a:ln>
            <a:noFill/>
          </a:ln>
        </p:spPr>
        <p:txBody>
          <a:bodyPr spcFirstLastPara="1" wrap="square" lIns="91425" tIns="45700" rIns="91425" bIns="45700" anchor="t" anchorCtr="0">
            <a:noAutofit/>
          </a:bodyPr>
          <a:lstStyle/>
          <a:p>
            <a:pPr algn="ctr">
              <a:lnSpc>
                <a:spcPct val="120000"/>
              </a:lnSpc>
              <a:buClr>
                <a:schemeClr val="dk1"/>
              </a:buClr>
              <a:buSzPts val="2700"/>
            </a:pPr>
            <a:endParaRPr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74" name="Google Shape;1274;p7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a:buSzPts val="600"/>
            </a:pPr>
            <a:fld id="{00000000-1234-1234-1234-123412341234}" type="slidenum">
              <a:rPr lang="en-US" altLang="ja-JP">
                <a:solidFill>
                  <a:srgbClr val="7D7D7D"/>
                </a:solidFill>
              </a:rPr>
              <a:pPr>
                <a:buSzPts val="600"/>
              </a:pPr>
              <a:t>21</a:t>
            </a:fld>
            <a:endParaRPr>
              <a:solidFill>
                <a:srgbClr val="7D7D7D"/>
              </a:solidFill>
            </a:endParaRPr>
          </a:p>
        </p:txBody>
      </p:sp>
      <p:sp>
        <p:nvSpPr>
          <p:cNvPr id="2" name="タイトル 1">
            <a:extLst>
              <a:ext uri="{FF2B5EF4-FFF2-40B4-BE49-F238E27FC236}">
                <a16:creationId xmlns:a16="http://schemas.microsoft.com/office/drawing/2014/main" id="{BD80E7E9-CB4C-98F6-97CE-77977194ED25}"/>
              </a:ext>
            </a:extLst>
          </p:cNvPr>
          <p:cNvSpPr>
            <a:spLocks noGrp="1"/>
          </p:cNvSpPr>
          <p:nvPr>
            <p:ph type="title"/>
          </p:nvPr>
        </p:nvSpPr>
        <p:spPr/>
        <p:txBody>
          <a:bodyPr>
            <a:normAutofit/>
          </a:bodyPr>
          <a:lstStyle/>
          <a:p>
            <a:r>
              <a:rPr lang="ja-JP" altLang="en-US" dirty="0"/>
              <a:t>ヘルプセンター</a:t>
            </a:r>
          </a:p>
        </p:txBody>
      </p:sp>
      <p:sp>
        <p:nvSpPr>
          <p:cNvPr id="4" name="Google Shape;1271;p74">
            <a:extLst>
              <a:ext uri="{FF2B5EF4-FFF2-40B4-BE49-F238E27FC236}">
                <a16:creationId xmlns:a16="http://schemas.microsoft.com/office/drawing/2014/main" id="{CA9EAE27-690C-6FEE-A059-5EE8CE8DB5AC}"/>
              </a:ext>
            </a:extLst>
          </p:cNvPr>
          <p:cNvSpPr txBox="1"/>
          <p:nvPr/>
        </p:nvSpPr>
        <p:spPr>
          <a:xfrm>
            <a:off x="2535586" y="1041872"/>
            <a:ext cx="7120828" cy="677325"/>
          </a:xfrm>
          <a:prstGeom prst="rect">
            <a:avLst/>
          </a:prstGeom>
          <a:noFill/>
          <a:ln>
            <a:noFill/>
          </a:ln>
        </p:spPr>
        <p:txBody>
          <a:bodyPr spcFirstLastPara="1" wrap="square" lIns="91425" tIns="45700" rIns="91425" bIns="45700" anchor="t" anchorCtr="0">
            <a:spAutoFit/>
          </a:bodyPr>
          <a:lstStyle/>
          <a:p>
            <a:pPr algn="ctr"/>
            <a:r>
              <a:rPr lang="ja-JP" altLang="en-US" sz="1901" b="1" dirty="0">
                <a:solidFill>
                  <a:schemeClr val="accent1"/>
                </a:solidFill>
                <a:latin typeface="Meiryo"/>
                <a:ea typeface="Meiryo"/>
                <a:cs typeface="Meiryo"/>
                <a:sym typeface="Meiryo"/>
              </a:rPr>
              <a:t>電子契約サービスの機能、操作、不具合等に関する</a:t>
            </a:r>
            <a:endParaRPr lang="en-US" altLang="ja-JP" sz="1901" b="1" dirty="0">
              <a:solidFill>
                <a:schemeClr val="accent1"/>
              </a:solidFill>
              <a:latin typeface="Meiryo"/>
              <a:ea typeface="Meiryo"/>
              <a:cs typeface="Meiryo"/>
              <a:sym typeface="Meiryo"/>
            </a:endParaRPr>
          </a:p>
          <a:p>
            <a:pPr algn="ctr"/>
            <a:r>
              <a:rPr lang="ja-JP" altLang="en-US" sz="1901" b="1" dirty="0">
                <a:solidFill>
                  <a:schemeClr val="accent1"/>
                </a:solidFill>
                <a:latin typeface="Meiryo"/>
                <a:ea typeface="Meiryo"/>
                <a:cs typeface="Meiryo"/>
                <a:sym typeface="Meiryo"/>
              </a:rPr>
              <a:t>ご不明な点について</a:t>
            </a:r>
            <a:endParaRPr lang="en-US" altLang="ja-JP" sz="1901" b="1" dirty="0">
              <a:solidFill>
                <a:schemeClr val="accent1"/>
              </a:solidFill>
              <a:latin typeface="Meiryo"/>
              <a:ea typeface="Meiryo"/>
              <a:cs typeface="Meiryo"/>
              <a:sym typeface="Meiryo"/>
            </a:endParaRPr>
          </a:p>
        </p:txBody>
      </p:sp>
      <p:pic>
        <p:nvPicPr>
          <p:cNvPr id="5" name="図 4">
            <a:extLst>
              <a:ext uri="{FF2B5EF4-FFF2-40B4-BE49-F238E27FC236}">
                <a16:creationId xmlns:a16="http://schemas.microsoft.com/office/drawing/2014/main" id="{90627E42-A5E7-6D41-29A9-46BAF9C7CA49}"/>
              </a:ext>
            </a:extLst>
          </p:cNvPr>
          <p:cNvPicPr>
            <a:picLocks noChangeAspect="1"/>
          </p:cNvPicPr>
          <p:nvPr/>
        </p:nvPicPr>
        <p:blipFill>
          <a:blip r:embed="rId3"/>
          <a:stretch>
            <a:fillRect/>
          </a:stretch>
        </p:blipFill>
        <p:spPr>
          <a:xfrm>
            <a:off x="6198637" y="2149069"/>
            <a:ext cx="4612903" cy="3216521"/>
          </a:xfrm>
          <a:prstGeom prst="rect">
            <a:avLst/>
          </a:prstGeom>
          <a:ln>
            <a:solidFill>
              <a:schemeClr val="tx1"/>
            </a:solidFill>
          </a:ln>
        </p:spPr>
      </p:pic>
      <p:sp>
        <p:nvSpPr>
          <p:cNvPr id="6" name="Google Shape;1271;p74">
            <a:extLst>
              <a:ext uri="{FF2B5EF4-FFF2-40B4-BE49-F238E27FC236}">
                <a16:creationId xmlns:a16="http://schemas.microsoft.com/office/drawing/2014/main" id="{40FBB221-E27D-B376-28A0-65467EF5B2B2}"/>
              </a:ext>
            </a:extLst>
          </p:cNvPr>
          <p:cNvSpPr txBox="1"/>
          <p:nvPr/>
        </p:nvSpPr>
        <p:spPr>
          <a:xfrm>
            <a:off x="1393406" y="2072966"/>
            <a:ext cx="4510015" cy="3539390"/>
          </a:xfrm>
          <a:prstGeom prst="rect">
            <a:avLst/>
          </a:prstGeom>
          <a:noFill/>
          <a:ln>
            <a:noFill/>
          </a:ln>
        </p:spPr>
        <p:txBody>
          <a:bodyPr spcFirstLastPara="1" wrap="square" lIns="91425" tIns="45700" rIns="91425" bIns="45700" anchor="t" anchorCtr="0">
            <a:spAutoFit/>
          </a:bodyPr>
          <a:lstStyle/>
          <a:p>
            <a:r>
              <a:rPr lang="ja-JP" altLang="en-US" sz="1600" dirty="0">
                <a:solidFill>
                  <a:schemeClr val="tx1"/>
                </a:solidFill>
                <a:latin typeface="Meiryo"/>
                <a:ea typeface="Meiryo"/>
                <a:cs typeface="Meiryo"/>
                <a:sym typeface="Meiryo"/>
              </a:rPr>
              <a:t>操作方法、よくある質問（エラー・トラブル）などをヘルプセンターに掲載しております。</a:t>
            </a:r>
            <a:endParaRPr lang="en-US" altLang="ja-JP" sz="1600" dirty="0">
              <a:solidFill>
                <a:schemeClr val="tx1"/>
              </a:solidFill>
              <a:latin typeface="Meiryo"/>
              <a:ea typeface="Meiryo"/>
              <a:cs typeface="Meiryo"/>
              <a:sym typeface="Meiryo"/>
            </a:endParaRPr>
          </a:p>
          <a:p>
            <a:endParaRPr lang="en-US" altLang="ja-JP" sz="1600" dirty="0">
              <a:solidFill>
                <a:schemeClr val="tx1"/>
              </a:solidFill>
              <a:latin typeface="Meiryo"/>
              <a:ea typeface="Meiryo"/>
              <a:cs typeface="Meiryo"/>
              <a:sym typeface="Meiryo"/>
            </a:endParaRPr>
          </a:p>
          <a:p>
            <a:r>
              <a:rPr lang="en-US" altLang="ja-JP" sz="1600" b="1" dirty="0">
                <a:solidFill>
                  <a:schemeClr val="tx1"/>
                </a:solidFill>
                <a:latin typeface="Meiryo"/>
                <a:ea typeface="Meiryo"/>
                <a:cs typeface="Meiryo"/>
                <a:sym typeface="Meiryo"/>
                <a:hlinkClick r:id=""/>
              </a:rPr>
              <a:t>GMO</a:t>
            </a:r>
            <a:r>
              <a:rPr lang="ja-JP" altLang="en-US" sz="1600" b="1" dirty="0">
                <a:solidFill>
                  <a:schemeClr val="tx1"/>
                </a:solidFill>
                <a:latin typeface="Meiryo"/>
                <a:ea typeface="Meiryo"/>
                <a:cs typeface="Meiryo"/>
                <a:sym typeface="Meiryo"/>
                <a:hlinkClick r:id=""/>
              </a:rPr>
              <a:t>サインヘルプセンター</a:t>
            </a:r>
            <a:endParaRPr lang="en-US" altLang="ja-JP" sz="1600" b="1" dirty="0">
              <a:solidFill>
                <a:schemeClr val="tx1"/>
              </a:solidFill>
              <a:latin typeface="Meiryo"/>
              <a:ea typeface="Meiryo"/>
              <a:cs typeface="Meiryo"/>
              <a:sym typeface="Meiryo"/>
            </a:endParaRPr>
          </a:p>
          <a:p>
            <a:r>
              <a:rPr lang="en-US" altLang="ja-JP" sz="1600" dirty="0">
                <a:solidFill>
                  <a:schemeClr val="tx1"/>
                </a:solidFill>
                <a:latin typeface="Meiryo"/>
                <a:ea typeface="Meiryo"/>
                <a:cs typeface="Meiryo"/>
                <a:sym typeface="Meiryo"/>
              </a:rPr>
              <a:t>https://helpcenter.gmosign.com/hc/ja</a:t>
            </a:r>
            <a:endParaRPr lang="en-US" altLang="ja-JP" sz="1600" b="1" dirty="0">
              <a:solidFill>
                <a:schemeClr val="tx1"/>
              </a:solidFill>
              <a:latin typeface="Meiryo"/>
              <a:ea typeface="Meiryo"/>
              <a:cs typeface="Meiryo"/>
              <a:sym typeface="Meiryo"/>
            </a:endParaRPr>
          </a:p>
          <a:p>
            <a:endParaRPr lang="en-US" altLang="ja-JP" sz="1600" b="1" dirty="0">
              <a:solidFill>
                <a:schemeClr val="tx1"/>
              </a:solidFill>
              <a:latin typeface="Meiryo"/>
              <a:ea typeface="Meiryo"/>
              <a:cs typeface="Meiryo"/>
              <a:sym typeface="Meiryo"/>
            </a:endParaRPr>
          </a:p>
          <a:p>
            <a:r>
              <a:rPr lang="ja-JP" altLang="en-US" sz="1600" b="1" dirty="0">
                <a:solidFill>
                  <a:schemeClr val="tx1"/>
                </a:solidFill>
                <a:latin typeface="Meiryo"/>
                <a:ea typeface="Meiryo"/>
                <a:cs typeface="Meiryo"/>
                <a:sym typeface="Meiryo"/>
              </a:rPr>
              <a:t>よくある質問</a:t>
            </a:r>
            <a:endParaRPr lang="en-US" altLang="ja-JP" sz="1600" b="1" dirty="0">
              <a:solidFill>
                <a:schemeClr val="tx1"/>
              </a:solidFill>
              <a:latin typeface="Meiryo"/>
              <a:ea typeface="Meiryo"/>
              <a:cs typeface="Meiryo"/>
              <a:sym typeface="Meiryo"/>
            </a:endParaRPr>
          </a:p>
          <a:p>
            <a:r>
              <a:rPr lang="ja-JP" altLang="en-US" sz="1600" b="1" dirty="0">
                <a:solidFill>
                  <a:schemeClr val="tx1"/>
                </a:solidFill>
                <a:latin typeface="Meiryo"/>
                <a:ea typeface="Meiryo"/>
                <a:cs typeface="Meiryo"/>
                <a:sym typeface="Meiryo"/>
                <a:hlinkClick r:id=""/>
              </a:rPr>
              <a:t>送信時のエラー・トラブルはこちら</a:t>
            </a:r>
            <a:endParaRPr lang="en-US" altLang="ja-JP" sz="1600" b="1" dirty="0">
              <a:solidFill>
                <a:schemeClr val="tx1"/>
              </a:solidFill>
              <a:latin typeface="Meiryo"/>
              <a:ea typeface="Meiryo"/>
              <a:cs typeface="Meiryo"/>
              <a:sym typeface="Meiryo"/>
            </a:endParaRPr>
          </a:p>
          <a:p>
            <a:r>
              <a:rPr lang="en-US" altLang="ja-JP" sz="1600" dirty="0">
                <a:solidFill>
                  <a:schemeClr val="tx1"/>
                </a:solidFill>
                <a:latin typeface="Meiryo"/>
                <a:ea typeface="Meiryo"/>
                <a:cs typeface="Meiryo"/>
                <a:sym typeface="Meiryo"/>
              </a:rPr>
              <a:t>https://helpcenter.gmosign.com/hc/ja/articles/4402484696729</a:t>
            </a:r>
          </a:p>
          <a:p>
            <a:endParaRPr lang="en-US" altLang="ja-JP" sz="1600" b="1" dirty="0">
              <a:solidFill>
                <a:schemeClr val="tx1"/>
              </a:solidFill>
              <a:latin typeface="Meiryo"/>
              <a:ea typeface="Meiryo"/>
              <a:cs typeface="Meiryo"/>
              <a:sym typeface="Meiryo"/>
            </a:endParaRPr>
          </a:p>
          <a:p>
            <a:r>
              <a:rPr lang="ja-JP" altLang="en-US" sz="1600" b="1" dirty="0">
                <a:solidFill>
                  <a:schemeClr val="tx1"/>
                </a:solidFill>
                <a:latin typeface="Meiryo"/>
                <a:ea typeface="Meiryo"/>
                <a:cs typeface="Meiryo"/>
                <a:sym typeface="Meiryo"/>
                <a:hlinkClick r:id=""/>
              </a:rPr>
              <a:t>署名時のエラー・トラブルはこちら</a:t>
            </a:r>
            <a:endParaRPr lang="en-US" altLang="ja-JP" sz="1600" b="1" dirty="0">
              <a:solidFill>
                <a:schemeClr val="tx1"/>
              </a:solidFill>
              <a:latin typeface="Meiryo"/>
              <a:ea typeface="Meiryo"/>
              <a:cs typeface="Meiryo"/>
              <a:sym typeface="Meiryo"/>
            </a:endParaRPr>
          </a:p>
          <a:p>
            <a:r>
              <a:rPr lang="en-US" altLang="ja-JP" sz="1600" dirty="0">
                <a:solidFill>
                  <a:schemeClr val="tx1"/>
                </a:solidFill>
                <a:latin typeface="Meiryo"/>
                <a:ea typeface="Meiryo"/>
                <a:cs typeface="Meiryo"/>
                <a:sym typeface="Meiryo"/>
              </a:rPr>
              <a:t>https://helpcenter.gmosign.com/hc/ja/articles/4402610850713</a:t>
            </a:r>
            <a:endParaRPr lang="ja-JP" altLang="en-US" sz="1600" dirty="0">
              <a:solidFill>
                <a:schemeClr val="tx1"/>
              </a:solidFill>
              <a:latin typeface="Meiryo"/>
              <a:ea typeface="Meiryo"/>
              <a:cs typeface="Meiryo"/>
              <a:sym typeface="Meiry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74"/>
          <p:cNvSpPr txBox="1"/>
          <p:nvPr/>
        </p:nvSpPr>
        <p:spPr>
          <a:xfrm>
            <a:off x="2527384" y="2699601"/>
            <a:ext cx="6546798" cy="338554"/>
          </a:xfrm>
          <a:prstGeom prst="rect">
            <a:avLst/>
          </a:prstGeom>
          <a:noFill/>
          <a:ln>
            <a:noFill/>
          </a:ln>
        </p:spPr>
        <p:txBody>
          <a:bodyPr spcFirstLastPara="1" wrap="square" lIns="91425" tIns="45700" rIns="91425" bIns="45700" anchor="t" anchorCtr="0">
            <a:spAutoFit/>
          </a:bodyPr>
          <a:lstStyle/>
          <a:p>
            <a:pPr algn="ctr"/>
            <a:r>
              <a:rPr lang="en-US" altLang="ja-JP" sz="1600" b="1" dirty="0" smtClean="0">
                <a:latin typeface="メイリオ" panose="020B0604030504040204" pitchFamily="50" charset="-128"/>
                <a:ea typeface="メイリオ" panose="020B0604030504040204" pitchFamily="50" charset="-128"/>
                <a:cs typeface="Meiryo"/>
                <a:sym typeface="Meiryo"/>
              </a:rPr>
              <a:t>【</a:t>
            </a:r>
            <a:r>
              <a:rPr lang="ja-JP" altLang="en-US" sz="1600" b="1" dirty="0" smtClean="0">
                <a:latin typeface="メイリオ" panose="020B0604030504040204" pitchFamily="50" charset="-128"/>
                <a:ea typeface="メイリオ" panose="020B0604030504040204" pitchFamily="50" charset="-128"/>
                <a:cs typeface="Meiryo"/>
                <a:sym typeface="Meiryo"/>
              </a:rPr>
              <a:t>電子契約サービスの</a:t>
            </a:r>
            <a:r>
              <a:rPr lang="ja-JP" altLang="en-US" sz="1600" b="1" dirty="0">
                <a:latin typeface="メイリオ" panose="020B0604030504040204" pitchFamily="50" charset="-128"/>
                <a:ea typeface="メイリオ" panose="020B0604030504040204" pitchFamily="50" charset="-128"/>
                <a:cs typeface="Meiryo"/>
                <a:sym typeface="Meiryo"/>
              </a:rPr>
              <a:t>操作、不具合等に関する質問</a:t>
            </a:r>
            <a:r>
              <a:rPr lang="en-US" altLang="ja-JP" sz="1600" b="1" dirty="0">
                <a:latin typeface="メイリオ" panose="020B0604030504040204" pitchFamily="50" charset="-128"/>
                <a:ea typeface="メイリオ" panose="020B0604030504040204" pitchFamily="50" charset="-128"/>
                <a:cs typeface="Meiryo"/>
                <a:sym typeface="Meiryo"/>
              </a:rPr>
              <a:t>】</a:t>
            </a:r>
            <a:endParaRPr sz="2000" b="1" dirty="0">
              <a:solidFill>
                <a:schemeClr val="accent1"/>
              </a:solidFill>
              <a:latin typeface="メイリオ" panose="020B0604030504040204" pitchFamily="50" charset="-128"/>
              <a:ea typeface="メイリオ" panose="020B0604030504040204" pitchFamily="50" charset="-128"/>
              <a:cs typeface="Meiryo"/>
              <a:sym typeface="Meiryo"/>
            </a:endParaRPr>
          </a:p>
        </p:txBody>
      </p:sp>
      <p:sp>
        <p:nvSpPr>
          <p:cNvPr id="1267" name="Google Shape;1267;p74"/>
          <p:cNvSpPr/>
          <p:nvPr/>
        </p:nvSpPr>
        <p:spPr>
          <a:xfrm>
            <a:off x="7062349" y="4310001"/>
            <a:ext cx="767131" cy="441818"/>
          </a:xfrm>
          <a:prstGeom prst="roundRect">
            <a:avLst>
              <a:gd name="adj" fmla="val 7071"/>
            </a:avLst>
          </a:prstGeom>
          <a:solidFill>
            <a:schemeClr val="accent1"/>
          </a:solidFill>
          <a:ln>
            <a:noFill/>
          </a:ln>
        </p:spPr>
        <p:txBody>
          <a:bodyPr spcFirstLastPara="1" wrap="square" lIns="91425" tIns="45700" rIns="91425" bIns="45700" anchor="ctr" anchorCtr="0">
            <a:noAutofit/>
          </a:bodyPr>
          <a:lstStyle/>
          <a:p>
            <a:pPr algn="ct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268" name="Google Shape;1268;p74"/>
          <p:cNvSpPr/>
          <p:nvPr/>
        </p:nvSpPr>
        <p:spPr>
          <a:xfrm>
            <a:off x="4362522" y="4319953"/>
            <a:ext cx="2615558" cy="42191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algn="ct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269" name="Google Shape;1269;p74"/>
          <p:cNvSpPr txBox="1"/>
          <p:nvPr/>
        </p:nvSpPr>
        <p:spPr>
          <a:xfrm>
            <a:off x="4419205" y="4381669"/>
            <a:ext cx="2115903" cy="307777"/>
          </a:xfrm>
          <a:prstGeom prst="rect">
            <a:avLst/>
          </a:prstGeom>
          <a:noFill/>
          <a:ln>
            <a:noFill/>
          </a:ln>
        </p:spPr>
        <p:txBody>
          <a:bodyPr spcFirstLastPara="1" wrap="square" lIns="91425" tIns="45700" rIns="91425" bIns="45700" anchor="t" anchorCtr="0">
            <a:spAutoFit/>
          </a:bodyPr>
          <a:lstStyle/>
          <a:p>
            <a:r>
              <a:rPr lang="en-US" altLang="ja-JP" b="1" dirty="0">
                <a:latin typeface="メイリオ" panose="020B0604030504040204" pitchFamily="50" charset="-128"/>
                <a:ea typeface="メイリオ" panose="020B0604030504040204" pitchFamily="50" charset="-128"/>
                <a:cs typeface="Meiryo"/>
                <a:sym typeface="Meiryo"/>
              </a:rPr>
              <a:t>GMO</a:t>
            </a:r>
            <a:r>
              <a:rPr lang="ja-JP" altLang="en-US" b="1" dirty="0">
                <a:latin typeface="メイリオ" panose="020B0604030504040204" pitchFamily="50" charset="-128"/>
                <a:ea typeface="メイリオ" panose="020B0604030504040204" pitchFamily="50" charset="-128"/>
                <a:cs typeface="Meiryo"/>
                <a:sym typeface="Meiryo"/>
              </a:rPr>
              <a:t>サイン</a:t>
            </a:r>
            <a:endParaRPr dirty="0">
              <a:latin typeface="メイリオ" panose="020B0604030504040204" pitchFamily="50" charset="-128"/>
              <a:ea typeface="メイリオ" panose="020B0604030504040204" pitchFamily="50" charset="-128"/>
            </a:endParaRPr>
          </a:p>
        </p:txBody>
      </p:sp>
      <p:sp>
        <p:nvSpPr>
          <p:cNvPr id="1270" name="Google Shape;1270;p74"/>
          <p:cNvSpPr txBox="1"/>
          <p:nvPr/>
        </p:nvSpPr>
        <p:spPr>
          <a:xfrm>
            <a:off x="7146615" y="4384053"/>
            <a:ext cx="598596" cy="323165"/>
          </a:xfrm>
          <a:prstGeom prst="rect">
            <a:avLst/>
          </a:prstGeom>
          <a:noFill/>
          <a:ln>
            <a:noFill/>
          </a:ln>
        </p:spPr>
        <p:txBody>
          <a:bodyPr spcFirstLastPara="1" wrap="square" lIns="91425" tIns="45700" rIns="91425" bIns="45700" anchor="t" anchorCtr="0">
            <a:spAutoFit/>
          </a:bodyPr>
          <a:lstStyle/>
          <a:p>
            <a:pPr algn="ctr"/>
            <a:r>
              <a:rPr lang="ja-JP" altLang="en-US" sz="1500" dirty="0">
                <a:solidFill>
                  <a:schemeClr val="lt1"/>
                </a:solidFill>
                <a:latin typeface="メイリオ" panose="020B0604030504040204" pitchFamily="50" charset="-128"/>
                <a:ea typeface="メイリオ" panose="020B0604030504040204" pitchFamily="50" charset="-128"/>
                <a:cs typeface="Meiryo"/>
                <a:sym typeface="Meiryo"/>
              </a:rPr>
              <a:t>検索</a:t>
            </a:r>
            <a:endParaRPr dirty="0">
              <a:latin typeface="メイリオ" panose="020B0604030504040204" pitchFamily="50" charset="-128"/>
              <a:ea typeface="メイリオ" panose="020B0604030504040204" pitchFamily="50" charset="-128"/>
            </a:endParaRPr>
          </a:p>
        </p:txBody>
      </p:sp>
      <p:sp>
        <p:nvSpPr>
          <p:cNvPr id="1271" name="Google Shape;1271;p74"/>
          <p:cNvSpPr txBox="1"/>
          <p:nvPr/>
        </p:nvSpPr>
        <p:spPr>
          <a:xfrm>
            <a:off x="2851117" y="1416958"/>
            <a:ext cx="6546798" cy="384809"/>
          </a:xfrm>
          <a:prstGeom prst="rect">
            <a:avLst/>
          </a:prstGeom>
          <a:noFill/>
          <a:ln>
            <a:noFill/>
          </a:ln>
        </p:spPr>
        <p:txBody>
          <a:bodyPr spcFirstLastPara="1" wrap="square" lIns="91425" tIns="45700" rIns="91425" bIns="45700" anchor="t" anchorCtr="0">
            <a:spAutoFit/>
          </a:bodyPr>
          <a:lstStyle/>
          <a:p>
            <a:pPr algn="ctr"/>
            <a:r>
              <a:rPr lang="ja-JP" altLang="en-US" sz="1901" b="1" dirty="0" smtClean="0">
                <a:solidFill>
                  <a:schemeClr val="accent1"/>
                </a:solidFill>
                <a:latin typeface="メイリオ" panose="020B0604030504040204" pitchFamily="50" charset="-128"/>
                <a:ea typeface="メイリオ" panose="020B0604030504040204" pitchFamily="50" charset="-128"/>
                <a:cs typeface="Meiryo"/>
                <a:sym typeface="Meiryo"/>
              </a:rPr>
              <a:t>ご不明な点は、お問い合わせください。</a:t>
            </a:r>
            <a:endParaRPr lang="en-US" altLang="ja-JP" sz="1901" b="1" dirty="0" smtClean="0">
              <a:solidFill>
                <a:schemeClr val="accent1"/>
              </a:solidFill>
              <a:latin typeface="メイリオ" panose="020B0604030504040204" pitchFamily="50" charset="-128"/>
              <a:ea typeface="メイリオ" panose="020B0604030504040204" pitchFamily="50" charset="-128"/>
              <a:cs typeface="Meiryo"/>
              <a:sym typeface="Meiryo"/>
            </a:endParaRPr>
          </a:p>
        </p:txBody>
      </p:sp>
      <p:sp>
        <p:nvSpPr>
          <p:cNvPr id="1272" name="Google Shape;1272;p74"/>
          <p:cNvSpPr/>
          <p:nvPr/>
        </p:nvSpPr>
        <p:spPr>
          <a:xfrm>
            <a:off x="3383223" y="3140451"/>
            <a:ext cx="6481560" cy="1169551"/>
          </a:xfrm>
          <a:prstGeom prst="rect">
            <a:avLst/>
          </a:prstGeom>
          <a:noFill/>
          <a:ln>
            <a:noFill/>
          </a:ln>
        </p:spPr>
        <p:txBody>
          <a:bodyPr spcFirstLastPara="1" wrap="square" lIns="91425" tIns="45700" rIns="91425" bIns="45700" anchor="t" anchorCtr="0">
            <a:noAutofit/>
          </a:bodyPr>
          <a:lstStyle/>
          <a:p>
            <a:pPr algn="just"/>
            <a:r>
              <a:rPr lang="ja-JP" altLang="en-US" dirty="0">
                <a:latin typeface="メイリオ" panose="020B0604030504040204" pitchFamily="50" charset="-128"/>
                <a:ea typeface="メイリオ" panose="020B0604030504040204" pitchFamily="50" charset="-128"/>
                <a:cs typeface="Meiryo"/>
                <a:sym typeface="Meiryo"/>
              </a:rPr>
              <a:t>■電子印鑑</a:t>
            </a:r>
            <a:r>
              <a:rPr lang="en-US" altLang="ja-JP" dirty="0">
                <a:latin typeface="メイリオ" panose="020B0604030504040204" pitchFamily="50" charset="-128"/>
                <a:ea typeface="メイリオ" panose="020B0604030504040204" pitchFamily="50" charset="-128"/>
                <a:cs typeface="Meiryo"/>
                <a:sym typeface="Meiryo"/>
              </a:rPr>
              <a:t>GMO</a:t>
            </a:r>
            <a:r>
              <a:rPr lang="ja-JP" altLang="en-US" dirty="0">
                <a:latin typeface="メイリオ" panose="020B0604030504040204" pitchFamily="50" charset="-128"/>
                <a:ea typeface="メイリオ" panose="020B0604030504040204" pitchFamily="50" charset="-128"/>
                <a:cs typeface="Meiryo"/>
                <a:sym typeface="Meiryo"/>
              </a:rPr>
              <a:t>サイン 運営事務局</a:t>
            </a:r>
            <a:endParaRPr dirty="0">
              <a:latin typeface="メイリオ" panose="020B0604030504040204" pitchFamily="50" charset="-128"/>
              <a:ea typeface="メイリオ" panose="020B0604030504040204" pitchFamily="50" charset="-128"/>
            </a:endParaRPr>
          </a:p>
          <a:p>
            <a:pPr algn="just"/>
            <a:r>
              <a:rPr lang="ja-JP" altLang="en-US" dirty="0">
                <a:latin typeface="メイリオ" panose="020B0604030504040204" pitchFamily="50" charset="-128"/>
                <a:ea typeface="メイリオ" panose="020B0604030504040204" pitchFamily="50" charset="-128"/>
                <a:cs typeface="Meiryo"/>
                <a:sym typeface="Meiryo"/>
              </a:rPr>
              <a:t>　　・電話番号　</a:t>
            </a:r>
            <a:r>
              <a:rPr lang="en-US" altLang="ja-JP" dirty="0" smtClean="0">
                <a:latin typeface="メイリオ" panose="020B0604030504040204" pitchFamily="50" charset="-128"/>
                <a:ea typeface="メイリオ" panose="020B0604030504040204" pitchFamily="50" charset="-128"/>
                <a:cs typeface="Meiryo"/>
                <a:sym typeface="Meiryo"/>
              </a:rPr>
              <a:t>03-6415-7444</a:t>
            </a:r>
          </a:p>
          <a:p>
            <a:pPr algn="just"/>
            <a:r>
              <a:rPr lang="ja-JP" altLang="en-US" dirty="0">
                <a:latin typeface="メイリオ" panose="020B0604030504040204" pitchFamily="50" charset="-128"/>
                <a:ea typeface="メイリオ" panose="020B0604030504040204" pitchFamily="50" charset="-128"/>
                <a:cs typeface="Meiryo"/>
                <a:sym typeface="Meiryo"/>
              </a:rPr>
              <a:t>　</a:t>
            </a:r>
            <a:r>
              <a:rPr lang="ja-JP" altLang="en-US" dirty="0" smtClean="0">
                <a:latin typeface="メイリオ" panose="020B0604030504040204" pitchFamily="50" charset="-128"/>
                <a:ea typeface="メイリオ" panose="020B0604030504040204" pitchFamily="50" charset="-128"/>
                <a:cs typeface="Meiryo"/>
                <a:sym typeface="Meiryo"/>
              </a:rPr>
              <a:t>　・受付時間　</a:t>
            </a:r>
            <a:r>
              <a:rPr lang="en-US" altLang="ja-JP" dirty="0" smtClean="0">
                <a:latin typeface="メイリオ" panose="020B0604030504040204" pitchFamily="50" charset="-128"/>
                <a:ea typeface="メイリオ" panose="020B0604030504040204" pitchFamily="50" charset="-128"/>
                <a:cs typeface="Meiryo"/>
                <a:sym typeface="Meiryo"/>
              </a:rPr>
              <a:t>10:00-18:00</a:t>
            </a:r>
            <a:r>
              <a:rPr lang="ja-JP" altLang="en-US" dirty="0" smtClean="0">
                <a:latin typeface="メイリオ" panose="020B0604030504040204" pitchFamily="50" charset="-128"/>
                <a:ea typeface="メイリオ" panose="020B0604030504040204" pitchFamily="50" charset="-128"/>
                <a:cs typeface="Meiryo"/>
                <a:sym typeface="Meiryo"/>
              </a:rPr>
              <a:t>（土日・祝日は除きます。）</a:t>
            </a:r>
            <a:endParaRPr dirty="0">
              <a:latin typeface="メイリオ" panose="020B0604030504040204" pitchFamily="50" charset="-128"/>
              <a:ea typeface="メイリオ" panose="020B0604030504040204" pitchFamily="50" charset="-128"/>
              <a:cs typeface="Meiryo"/>
              <a:sym typeface="Meiryo"/>
            </a:endParaRPr>
          </a:p>
          <a:p>
            <a:pPr algn="just"/>
            <a:r>
              <a:rPr lang="ja-JP" altLang="en-US" dirty="0">
                <a:latin typeface="メイリオ" panose="020B0604030504040204" pitchFamily="50" charset="-128"/>
                <a:ea typeface="メイリオ" panose="020B0604030504040204" pitchFamily="50" charset="-128"/>
                <a:cs typeface="Meiryo"/>
                <a:sym typeface="Meiryo"/>
              </a:rPr>
              <a:t>　　・メールアドレス　</a:t>
            </a:r>
            <a:r>
              <a:rPr lang="en-US" altLang="ja-JP" u="sng" dirty="0">
                <a:solidFill>
                  <a:srgbClr val="0563C1"/>
                </a:solidFill>
                <a:latin typeface="メイリオ" panose="020B0604030504040204" pitchFamily="50" charset="-128"/>
                <a:ea typeface="メイリオ" panose="020B0604030504040204" pitchFamily="50" charset="-128"/>
                <a:cs typeface="Meiryo"/>
                <a:sym typeface="Meiryo"/>
              </a:rPr>
              <a:t>support@cs.gmosign.com</a:t>
            </a:r>
            <a:endParaRPr dirty="0">
              <a:latin typeface="メイリオ" panose="020B0604030504040204" pitchFamily="50" charset="-128"/>
              <a:ea typeface="メイリオ" panose="020B0604030504040204" pitchFamily="50" charset="-128"/>
              <a:cs typeface="Meiryo"/>
              <a:sym typeface="Meiryo"/>
            </a:endParaRPr>
          </a:p>
          <a:p>
            <a:pPr algn="just"/>
            <a:r>
              <a:rPr lang="ja-JP" altLang="en-US" dirty="0">
                <a:latin typeface="メイリオ" panose="020B0604030504040204" pitchFamily="50" charset="-128"/>
                <a:ea typeface="メイリオ" panose="020B0604030504040204" pitchFamily="50" charset="-128"/>
                <a:cs typeface="Meiryo"/>
                <a:sym typeface="Meiryo"/>
              </a:rPr>
              <a:t>　　・お問い合わせフォーム　</a:t>
            </a:r>
            <a:r>
              <a:rPr lang="en-US" altLang="ja-JP" u="sng" dirty="0">
                <a:solidFill>
                  <a:srgbClr val="0563C1"/>
                </a:solidFill>
                <a:latin typeface="メイリオ" panose="020B0604030504040204" pitchFamily="50" charset="-128"/>
                <a:ea typeface="メイリオ" panose="020B0604030504040204" pitchFamily="50" charset="-128"/>
                <a:cs typeface="Meiryo"/>
                <a:sym typeface="Meiryo"/>
                <a:hlinkClick r:id="">
                  <a:extLst>
                    <a:ext uri="{A12FA001-AC4F-418D-AE19-62706E023703}">
                      <ahyp:hlinkClr xmlns:ahyp="http://schemas.microsoft.com/office/drawing/2018/hyperlinkcolor" xmlns="" val="tx"/>
                    </a:ext>
                  </a:extLst>
                </a:hlinkClick>
              </a:rPr>
              <a:t>https://www.gmosign.com/form/</a:t>
            </a:r>
            <a:endParaRPr dirty="0">
              <a:latin typeface="メイリオ" panose="020B0604030504040204" pitchFamily="50" charset="-128"/>
              <a:ea typeface="メイリオ" panose="020B0604030504040204" pitchFamily="50" charset="-128"/>
              <a:cs typeface="Meiryo"/>
              <a:sym typeface="Meiryo"/>
            </a:endParaRPr>
          </a:p>
        </p:txBody>
      </p:sp>
      <p:sp>
        <p:nvSpPr>
          <p:cNvPr id="1273" name="Google Shape;1273;p74"/>
          <p:cNvSpPr/>
          <p:nvPr/>
        </p:nvSpPr>
        <p:spPr>
          <a:xfrm>
            <a:off x="3216784" y="2601123"/>
            <a:ext cx="5857399" cy="244757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accent2"/>
              </a:solidFill>
              <a:latin typeface="メイリオ" panose="020B0604030504040204" pitchFamily="50" charset="-128"/>
              <a:ea typeface="メイリオ" panose="020B0604030504040204" pitchFamily="50" charset="-128"/>
              <a:cs typeface="Meiryo"/>
              <a:sym typeface="Meiryo"/>
            </a:endParaRPr>
          </a:p>
        </p:txBody>
      </p:sp>
      <p:sp>
        <p:nvSpPr>
          <p:cNvPr id="1274" name="Google Shape;1274;p7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a:buSzPts val="600"/>
            </a:pPr>
            <a:fld id="{00000000-1234-1234-1234-123412341234}" type="slidenum">
              <a:rPr lang="en-US" altLang="ja-JP">
                <a:solidFill>
                  <a:srgbClr val="7D7D7D"/>
                </a:solidFill>
              </a:rPr>
              <a:pPr>
                <a:buSzPts val="600"/>
              </a:pPr>
              <a:t>22</a:t>
            </a:fld>
            <a:endParaRPr>
              <a:solidFill>
                <a:srgbClr val="7D7D7D"/>
              </a:solidFill>
            </a:endParaRPr>
          </a:p>
        </p:txBody>
      </p:sp>
      <p:sp>
        <p:nvSpPr>
          <p:cNvPr id="2" name="タイトル 1">
            <a:extLst>
              <a:ext uri="{FF2B5EF4-FFF2-40B4-BE49-F238E27FC236}">
                <a16:creationId xmlns:a16="http://schemas.microsoft.com/office/drawing/2014/main" id="{2277E738-6B85-4E59-6AE6-CE822A7F865D}"/>
              </a:ext>
            </a:extLst>
          </p:cNvPr>
          <p:cNvSpPr>
            <a:spLocks noGrp="1"/>
          </p:cNvSpPr>
          <p:nvPr>
            <p:ph type="title"/>
          </p:nvPr>
        </p:nvSpPr>
        <p:spPr/>
        <p:txBody>
          <a:bodyPr>
            <a:normAutofit/>
          </a:bodyPr>
          <a:lstStyle/>
          <a:p>
            <a:r>
              <a:rPr lang="ja-JP" altLang="en-US" dirty="0"/>
              <a:t>お問合せ</a:t>
            </a:r>
          </a:p>
        </p:txBody>
      </p:sp>
    </p:spTree>
    <p:extLst>
      <p:ext uri="{BB962C8B-B14F-4D97-AF65-F5344CB8AC3E}">
        <p14:creationId xmlns:p14="http://schemas.microsoft.com/office/powerpoint/2010/main" val="31028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e8585dba43_5_0"/>
          <p:cNvSpPr txBox="1"/>
          <p:nvPr/>
        </p:nvSpPr>
        <p:spPr>
          <a:xfrm>
            <a:off x="4730799" y="1419381"/>
            <a:ext cx="7137900" cy="2995139"/>
          </a:xfrm>
          <a:prstGeom prst="rect">
            <a:avLst/>
          </a:prstGeom>
          <a:noFill/>
          <a:ln>
            <a:noFill/>
          </a:ln>
        </p:spPr>
        <p:txBody>
          <a:bodyPr spcFirstLastPara="1" wrap="square" lIns="91425" tIns="45700" rIns="91425" bIns="45700" anchor="t" anchorCtr="0">
            <a:spAutoFit/>
          </a:bodyPr>
          <a:lstStyle/>
          <a:p>
            <a:pPr>
              <a:lnSpc>
                <a:spcPct val="120000"/>
              </a:lnSpc>
              <a:buClr>
                <a:schemeClr val="dk1"/>
              </a:buClr>
              <a:buSzPts val="1200"/>
            </a:pPr>
            <a:r>
              <a:rPr lang="ja-JP" altLang="en-US" sz="1200" dirty="0">
                <a:solidFill>
                  <a:schemeClr val="dk1"/>
                </a:solidFill>
                <a:latin typeface="Meiryo"/>
                <a:ea typeface="Meiryo"/>
                <a:cs typeface="Meiryo"/>
                <a:sym typeface="Meiryo"/>
              </a:rPr>
              <a:t>東京都渋谷区桜丘町</a:t>
            </a:r>
            <a:r>
              <a:rPr lang="en-US" altLang="ja-JP" sz="1200" dirty="0">
                <a:solidFill>
                  <a:schemeClr val="dk1"/>
                </a:solidFill>
                <a:latin typeface="Meiryo"/>
                <a:ea typeface="Meiryo"/>
                <a:cs typeface="Meiryo"/>
                <a:sym typeface="Meiryo"/>
              </a:rPr>
              <a:t>26-1 </a:t>
            </a:r>
            <a:r>
              <a:rPr lang="ja-JP" altLang="en-US" sz="1200" dirty="0">
                <a:solidFill>
                  <a:schemeClr val="dk1"/>
                </a:solidFill>
                <a:latin typeface="Meiryo"/>
                <a:ea typeface="Meiryo"/>
                <a:cs typeface="Meiryo"/>
                <a:sym typeface="Meiryo"/>
              </a:rPr>
              <a:t>セルリアンタワー</a:t>
            </a:r>
            <a:endParaRPr sz="1800" dirty="0">
              <a:solidFill>
                <a:schemeClr val="dk1"/>
              </a:solidFill>
              <a:latin typeface="Noto Sans JP"/>
              <a:ea typeface="Noto Sans JP"/>
              <a:cs typeface="Noto Sans JP"/>
              <a:sym typeface="Noto Sans JP"/>
            </a:endParaRPr>
          </a:p>
          <a:p>
            <a:pPr>
              <a:lnSpc>
                <a:spcPct val="120000"/>
              </a:lnSpc>
              <a:spcBef>
                <a:spcPts val="200"/>
              </a:spcBef>
              <a:buClr>
                <a:schemeClr val="dk1"/>
              </a:buClr>
              <a:buSzPts val="1200"/>
            </a:pPr>
            <a:r>
              <a:rPr lang="ja-JP" altLang="en-US" sz="1200" dirty="0">
                <a:solidFill>
                  <a:schemeClr val="dk1"/>
                </a:solidFill>
                <a:latin typeface="Meiryo"/>
                <a:ea typeface="Meiryo"/>
                <a:cs typeface="Meiryo"/>
                <a:sym typeface="Meiryo"/>
              </a:rPr>
              <a:t>クラウドホスティング及びセキュリティサービスを中核とした</a:t>
            </a:r>
            <a:endParaRPr sz="1800" dirty="0">
              <a:solidFill>
                <a:schemeClr val="dk1"/>
              </a:solidFill>
              <a:latin typeface="Noto Sans JP"/>
              <a:ea typeface="Noto Sans JP"/>
              <a:cs typeface="Noto Sans JP"/>
              <a:sym typeface="Noto Sans JP"/>
            </a:endParaRPr>
          </a:p>
          <a:p>
            <a:pPr>
              <a:lnSpc>
                <a:spcPct val="120000"/>
              </a:lnSpc>
              <a:spcBef>
                <a:spcPts val="200"/>
              </a:spcBef>
              <a:buClr>
                <a:schemeClr val="dk1"/>
              </a:buClr>
              <a:buSzPts val="1200"/>
            </a:pPr>
            <a:r>
              <a:rPr lang="ja-JP" altLang="en-US" sz="1200" dirty="0">
                <a:solidFill>
                  <a:schemeClr val="dk1"/>
                </a:solidFill>
                <a:latin typeface="Meiryo"/>
                <a:ea typeface="Meiryo"/>
                <a:cs typeface="Meiryo"/>
                <a:sym typeface="Meiryo"/>
              </a:rPr>
              <a:t>各種インターネットソリューションの開発･運⽤</a:t>
            </a:r>
            <a:endParaRPr sz="1800" dirty="0">
              <a:solidFill>
                <a:schemeClr val="dk1"/>
              </a:solidFill>
              <a:latin typeface="Noto Sans JP"/>
              <a:ea typeface="Noto Sans JP"/>
              <a:cs typeface="Noto Sans JP"/>
              <a:sym typeface="Noto Sans JP"/>
            </a:endParaRPr>
          </a:p>
          <a:p>
            <a:pPr>
              <a:lnSpc>
                <a:spcPct val="120000"/>
              </a:lnSpc>
              <a:spcBef>
                <a:spcPts val="200"/>
              </a:spcBef>
              <a:buClr>
                <a:schemeClr val="dk1"/>
              </a:buClr>
              <a:buSzPts val="1200"/>
            </a:pPr>
            <a:r>
              <a:rPr lang="ja-JP" altLang="en-US" sz="1200" dirty="0">
                <a:solidFill>
                  <a:schemeClr val="dk1"/>
                </a:solidFill>
                <a:latin typeface="Meiryo"/>
                <a:ea typeface="Meiryo"/>
                <a:cs typeface="Meiryo"/>
                <a:sym typeface="Meiryo"/>
              </a:rPr>
              <a:t>代表取締役社長執行役員　青山 満</a:t>
            </a:r>
            <a:endParaRPr sz="1800" dirty="0">
              <a:solidFill>
                <a:schemeClr val="dk1"/>
              </a:solidFill>
              <a:latin typeface="Noto Sans JP"/>
              <a:ea typeface="Noto Sans JP"/>
              <a:cs typeface="Noto Sans JP"/>
              <a:sym typeface="Noto Sans JP"/>
            </a:endParaRPr>
          </a:p>
          <a:p>
            <a:pPr>
              <a:lnSpc>
                <a:spcPct val="120000"/>
              </a:lnSpc>
              <a:spcBef>
                <a:spcPts val="200"/>
              </a:spcBef>
              <a:buClr>
                <a:schemeClr val="dk1"/>
              </a:buClr>
              <a:buSzPts val="1200"/>
            </a:pPr>
            <a:r>
              <a:rPr lang="ja-JP" altLang="en-US" sz="1200" dirty="0">
                <a:solidFill>
                  <a:schemeClr val="dk1"/>
                </a:solidFill>
                <a:latin typeface="Meiryo"/>
                <a:ea typeface="Meiryo"/>
                <a:cs typeface="Meiryo"/>
                <a:sym typeface="Meiryo"/>
              </a:rPr>
              <a:t>平成</a:t>
            </a:r>
            <a:r>
              <a:rPr lang="en-US" altLang="ja-JP" sz="1200" dirty="0">
                <a:solidFill>
                  <a:schemeClr val="dk1"/>
                </a:solidFill>
                <a:latin typeface="Meiryo"/>
                <a:ea typeface="Meiryo"/>
                <a:cs typeface="Meiryo"/>
                <a:sym typeface="Meiryo"/>
              </a:rPr>
              <a:t>5</a:t>
            </a:r>
            <a:r>
              <a:rPr lang="ja-JP" altLang="en-US" sz="1200" dirty="0">
                <a:solidFill>
                  <a:schemeClr val="dk1"/>
                </a:solidFill>
                <a:latin typeface="Meiryo"/>
                <a:ea typeface="Meiryo"/>
                <a:cs typeface="Meiryo"/>
                <a:sym typeface="Meiryo"/>
              </a:rPr>
              <a:t>年</a:t>
            </a:r>
            <a:r>
              <a:rPr lang="en-US" altLang="ja-JP" sz="1200" dirty="0">
                <a:solidFill>
                  <a:schemeClr val="dk1"/>
                </a:solidFill>
                <a:latin typeface="Meiryo"/>
                <a:ea typeface="Meiryo"/>
                <a:cs typeface="Meiryo"/>
                <a:sym typeface="Meiryo"/>
              </a:rPr>
              <a:t>12</a:t>
            </a:r>
            <a:r>
              <a:rPr lang="ja-JP" altLang="en-US" sz="1200" dirty="0">
                <a:solidFill>
                  <a:schemeClr val="dk1"/>
                </a:solidFill>
                <a:latin typeface="Meiryo"/>
                <a:ea typeface="Meiryo"/>
                <a:cs typeface="Meiryo"/>
                <a:sym typeface="Meiryo"/>
              </a:rPr>
              <a:t>月</a:t>
            </a:r>
            <a:endParaRPr sz="1800" dirty="0">
              <a:solidFill>
                <a:schemeClr val="dk1"/>
              </a:solidFill>
              <a:latin typeface="Noto Sans JP"/>
              <a:ea typeface="Noto Sans JP"/>
              <a:cs typeface="Noto Sans JP"/>
              <a:sym typeface="Noto Sans JP"/>
            </a:endParaRPr>
          </a:p>
          <a:p>
            <a:pPr>
              <a:lnSpc>
                <a:spcPct val="120000"/>
              </a:lnSpc>
              <a:spcBef>
                <a:spcPts val="200"/>
              </a:spcBef>
              <a:buClr>
                <a:schemeClr val="dk1"/>
              </a:buClr>
              <a:buSzPts val="1200"/>
            </a:pPr>
            <a:r>
              <a:rPr lang="en-US" altLang="ja-JP" sz="1200" dirty="0">
                <a:solidFill>
                  <a:schemeClr val="dk1"/>
                </a:solidFill>
                <a:latin typeface="Meiryo"/>
                <a:ea typeface="Meiryo"/>
                <a:cs typeface="Meiryo"/>
                <a:sym typeface="Meiryo"/>
              </a:rPr>
              <a:t>9</a:t>
            </a:r>
            <a:r>
              <a:rPr lang="ja-JP" altLang="en-US" sz="1200" dirty="0">
                <a:solidFill>
                  <a:schemeClr val="dk1"/>
                </a:solidFill>
                <a:latin typeface="Meiryo"/>
                <a:ea typeface="Meiryo"/>
                <a:cs typeface="Meiryo"/>
                <a:sym typeface="Meiryo"/>
              </a:rPr>
              <a:t>億</a:t>
            </a:r>
            <a:r>
              <a:rPr lang="en-US" altLang="ja-JP" sz="1200" dirty="0">
                <a:solidFill>
                  <a:schemeClr val="dk1"/>
                </a:solidFill>
                <a:latin typeface="Meiryo"/>
                <a:ea typeface="Meiryo"/>
                <a:cs typeface="Meiryo"/>
                <a:sym typeface="Meiryo"/>
              </a:rPr>
              <a:t>1,690</a:t>
            </a:r>
            <a:r>
              <a:rPr lang="ja-JP" altLang="en-US" sz="1200" dirty="0">
                <a:solidFill>
                  <a:schemeClr val="dk1"/>
                </a:solidFill>
                <a:latin typeface="Meiryo"/>
                <a:ea typeface="Meiryo"/>
                <a:cs typeface="Meiryo"/>
                <a:sym typeface="Meiryo"/>
              </a:rPr>
              <a:t>万円</a:t>
            </a:r>
            <a:endParaRPr sz="1800" dirty="0">
              <a:solidFill>
                <a:schemeClr val="dk1"/>
              </a:solidFill>
              <a:latin typeface="Noto Sans JP"/>
              <a:ea typeface="Noto Sans JP"/>
              <a:cs typeface="Noto Sans JP"/>
              <a:sym typeface="Noto Sans JP"/>
            </a:endParaRPr>
          </a:p>
          <a:p>
            <a:pPr>
              <a:lnSpc>
                <a:spcPct val="120000"/>
              </a:lnSpc>
              <a:spcBef>
                <a:spcPts val="200"/>
              </a:spcBef>
              <a:buClr>
                <a:schemeClr val="dk1"/>
              </a:buClr>
              <a:buSzPts val="1200"/>
            </a:pPr>
            <a:r>
              <a:rPr lang="ja-JP" altLang="en-US" sz="1200" dirty="0">
                <a:solidFill>
                  <a:schemeClr val="dk1"/>
                </a:solidFill>
                <a:latin typeface="Meiryo"/>
                <a:ea typeface="Meiryo"/>
                <a:cs typeface="Meiryo"/>
                <a:sym typeface="Meiryo"/>
              </a:rPr>
              <a:t>東京証券取引所</a:t>
            </a:r>
            <a:r>
              <a:rPr lang="en-US" altLang="ja-JP" sz="1200" dirty="0">
                <a:solidFill>
                  <a:schemeClr val="dk1"/>
                </a:solidFill>
                <a:latin typeface="Meiryo"/>
                <a:ea typeface="Meiryo"/>
                <a:cs typeface="Meiryo"/>
                <a:sym typeface="Meiryo"/>
              </a:rPr>
              <a:t> </a:t>
            </a:r>
            <a:r>
              <a:rPr lang="ja-JP" altLang="en-US" sz="1200" dirty="0">
                <a:solidFill>
                  <a:schemeClr val="dk1"/>
                </a:solidFill>
                <a:latin typeface="Meiryo"/>
                <a:ea typeface="Meiryo"/>
                <a:cs typeface="Meiryo"/>
                <a:sym typeface="Meiryo"/>
              </a:rPr>
              <a:t>プライム（証券コード：</a:t>
            </a:r>
            <a:r>
              <a:rPr lang="en-US" altLang="ja-JP" sz="1200" dirty="0">
                <a:solidFill>
                  <a:schemeClr val="dk1"/>
                </a:solidFill>
                <a:latin typeface="Meiryo"/>
                <a:ea typeface="Meiryo"/>
                <a:cs typeface="Meiryo"/>
                <a:sym typeface="Meiryo"/>
              </a:rPr>
              <a:t>3788</a:t>
            </a:r>
            <a:r>
              <a:rPr lang="ja-JP" altLang="en-US" sz="1200" dirty="0">
                <a:solidFill>
                  <a:schemeClr val="dk1"/>
                </a:solidFill>
                <a:latin typeface="Meiryo"/>
                <a:ea typeface="Meiryo"/>
                <a:cs typeface="Meiryo"/>
                <a:sym typeface="Meiryo"/>
              </a:rPr>
              <a:t>）</a:t>
            </a:r>
            <a:endParaRPr sz="1800" dirty="0">
              <a:solidFill>
                <a:schemeClr val="dk1"/>
              </a:solidFill>
              <a:latin typeface="Noto Sans JP"/>
              <a:ea typeface="Noto Sans JP"/>
              <a:cs typeface="Noto Sans JP"/>
              <a:sym typeface="Noto Sans JP"/>
            </a:endParaRPr>
          </a:p>
          <a:p>
            <a:pPr>
              <a:lnSpc>
                <a:spcPct val="120000"/>
              </a:lnSpc>
              <a:spcBef>
                <a:spcPts val="200"/>
              </a:spcBef>
              <a:buClr>
                <a:schemeClr val="dk1"/>
              </a:buClr>
              <a:buSzPts val="1200"/>
            </a:pPr>
            <a:r>
              <a:rPr lang="ja-JP" altLang="en-US" sz="1200" dirty="0">
                <a:solidFill>
                  <a:schemeClr val="dk1"/>
                </a:solidFill>
                <a:latin typeface="Meiryo"/>
                <a:ea typeface="Meiryo"/>
                <a:cs typeface="Meiryo"/>
                <a:sym typeface="Meiryo"/>
              </a:rPr>
              <a:t>社員</a:t>
            </a:r>
            <a:r>
              <a:rPr lang="en-US" altLang="ja-JP" sz="1200" dirty="0">
                <a:solidFill>
                  <a:schemeClr val="dk1"/>
                </a:solidFill>
                <a:latin typeface="Meiryo"/>
                <a:ea typeface="Meiryo"/>
                <a:cs typeface="Meiryo"/>
                <a:sym typeface="Meiryo"/>
              </a:rPr>
              <a:t>999</a:t>
            </a:r>
            <a:r>
              <a:rPr lang="ja-JP" altLang="en-US" sz="1200" dirty="0">
                <a:solidFill>
                  <a:schemeClr val="dk1"/>
                </a:solidFill>
                <a:latin typeface="Meiryo"/>
                <a:ea typeface="Meiryo"/>
                <a:cs typeface="Meiryo"/>
                <a:sym typeface="Meiryo"/>
              </a:rPr>
              <a:t>名</a:t>
            </a:r>
            <a:endParaRPr sz="1800" dirty="0">
              <a:solidFill>
                <a:schemeClr val="dk1"/>
              </a:solidFill>
              <a:latin typeface="Noto Sans JP"/>
              <a:ea typeface="Noto Sans JP"/>
              <a:cs typeface="Noto Sans JP"/>
              <a:sym typeface="Noto Sans JP"/>
            </a:endParaRPr>
          </a:p>
          <a:p>
            <a:pPr>
              <a:lnSpc>
                <a:spcPct val="120000"/>
              </a:lnSpc>
              <a:spcBef>
                <a:spcPts val="200"/>
              </a:spcBef>
              <a:buClr>
                <a:schemeClr val="dk1"/>
              </a:buClr>
              <a:buSzPts val="1200"/>
            </a:pPr>
            <a:r>
              <a:rPr lang="ja-JP" altLang="en-US" sz="1200" dirty="0">
                <a:solidFill>
                  <a:schemeClr val="dk1"/>
                </a:solidFill>
                <a:latin typeface="Meiryo"/>
                <a:ea typeface="Meiryo"/>
                <a:cs typeface="Meiryo"/>
                <a:sym typeface="Meiryo"/>
              </a:rPr>
              <a:t>⽇本ネットワークセキュリティ協会</a:t>
            </a:r>
            <a:endParaRPr sz="1800" dirty="0">
              <a:solidFill>
                <a:schemeClr val="dk1"/>
              </a:solidFill>
              <a:latin typeface="Noto Sans JP"/>
              <a:ea typeface="Noto Sans JP"/>
              <a:cs typeface="Noto Sans JP"/>
              <a:sym typeface="Noto Sans JP"/>
            </a:endParaRPr>
          </a:p>
          <a:p>
            <a:pPr>
              <a:lnSpc>
                <a:spcPct val="120000"/>
              </a:lnSpc>
              <a:spcBef>
                <a:spcPts val="51"/>
              </a:spcBef>
              <a:buClr>
                <a:schemeClr val="dk1"/>
              </a:buClr>
              <a:buSzPts val="1200"/>
            </a:pPr>
            <a:r>
              <a:rPr lang="ja-JP" altLang="en-US" sz="1200" dirty="0">
                <a:solidFill>
                  <a:schemeClr val="dk1"/>
                </a:solidFill>
                <a:latin typeface="Meiryo"/>
                <a:ea typeface="Meiryo"/>
                <a:cs typeface="Meiryo"/>
                <a:sym typeface="Meiryo"/>
              </a:rPr>
              <a:t>トラストサービス推進フォーラム</a:t>
            </a:r>
            <a:endParaRPr sz="1800" dirty="0">
              <a:solidFill>
                <a:schemeClr val="dk1"/>
              </a:solidFill>
              <a:latin typeface="Noto Sans JP"/>
              <a:ea typeface="Noto Sans JP"/>
              <a:cs typeface="Noto Sans JP"/>
              <a:sym typeface="Noto Sans JP"/>
            </a:endParaRPr>
          </a:p>
          <a:p>
            <a:pPr>
              <a:lnSpc>
                <a:spcPct val="120000"/>
              </a:lnSpc>
              <a:spcBef>
                <a:spcPts val="51"/>
              </a:spcBef>
              <a:buClr>
                <a:schemeClr val="dk1"/>
              </a:buClr>
              <a:buSzPts val="1200"/>
            </a:pPr>
            <a:r>
              <a:rPr lang="ja-JP" altLang="en-US" sz="1200" dirty="0">
                <a:solidFill>
                  <a:schemeClr val="dk1"/>
                </a:solidFill>
                <a:latin typeface="Meiryo"/>
                <a:ea typeface="Meiryo"/>
                <a:cs typeface="Meiryo"/>
                <a:sym typeface="Meiryo"/>
              </a:rPr>
              <a:t>デジタルトラスト協議会</a:t>
            </a:r>
            <a:endParaRPr sz="1800" dirty="0">
              <a:solidFill>
                <a:schemeClr val="dk1"/>
              </a:solidFill>
              <a:latin typeface="Noto Sans JP"/>
              <a:ea typeface="Noto Sans JP"/>
              <a:cs typeface="Noto Sans JP"/>
              <a:sym typeface="Noto Sans JP"/>
            </a:endParaRPr>
          </a:p>
          <a:p>
            <a:pPr>
              <a:lnSpc>
                <a:spcPct val="120000"/>
              </a:lnSpc>
              <a:spcBef>
                <a:spcPts val="51"/>
              </a:spcBef>
              <a:buClr>
                <a:schemeClr val="dk1"/>
              </a:buClr>
              <a:buSzPts val="1200"/>
            </a:pPr>
            <a:r>
              <a:rPr lang="ja-JP" altLang="en-US" sz="1200" dirty="0">
                <a:solidFill>
                  <a:schemeClr val="dk1"/>
                </a:solidFill>
                <a:latin typeface="Meiryo"/>
                <a:ea typeface="Meiryo"/>
                <a:cs typeface="Meiryo"/>
                <a:sym typeface="Meiryo"/>
              </a:rPr>
              <a:t>一般社団法人日本クラウド産業協会（</a:t>
            </a:r>
            <a:r>
              <a:rPr lang="en-US" altLang="ja-JP" sz="1200" dirty="0">
                <a:solidFill>
                  <a:schemeClr val="dk1"/>
                </a:solidFill>
                <a:latin typeface="Meiryo"/>
                <a:ea typeface="Meiryo"/>
                <a:cs typeface="Meiryo"/>
                <a:sym typeface="Meiryo"/>
              </a:rPr>
              <a:t>ASPIC</a:t>
            </a:r>
            <a:r>
              <a:rPr lang="ja-JP" altLang="en-US" sz="1200" dirty="0">
                <a:solidFill>
                  <a:schemeClr val="dk1"/>
                </a:solidFill>
                <a:latin typeface="Meiryo"/>
                <a:ea typeface="Meiryo"/>
                <a:cs typeface="Meiryo"/>
                <a:sym typeface="Meiryo"/>
              </a:rPr>
              <a:t>）</a:t>
            </a:r>
            <a:endParaRPr sz="1200" dirty="0">
              <a:solidFill>
                <a:schemeClr val="dk1"/>
              </a:solidFill>
              <a:latin typeface="Meiryo"/>
              <a:ea typeface="Meiryo"/>
              <a:cs typeface="Meiryo"/>
              <a:sym typeface="Meiryo"/>
            </a:endParaRPr>
          </a:p>
        </p:txBody>
      </p:sp>
      <p:sp>
        <p:nvSpPr>
          <p:cNvPr id="77" name="Google Shape;77;g2e8585dba43_5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3</a:t>
            </a:fld>
            <a:endParaRPr/>
          </a:p>
        </p:txBody>
      </p:sp>
      <p:sp>
        <p:nvSpPr>
          <p:cNvPr id="78" name="Google Shape;78;g2e8585dba43_5_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ja-JP" altLang="en-US" dirty="0" smtClean="0"/>
              <a:t>１．</a:t>
            </a:r>
            <a:r>
              <a:rPr lang="ja-JP" dirty="0" smtClean="0"/>
              <a:t>会社</a:t>
            </a:r>
            <a:r>
              <a:rPr lang="ja-JP" dirty="0"/>
              <a:t>概要</a:t>
            </a:r>
            <a:endParaRPr dirty="0"/>
          </a:p>
        </p:txBody>
      </p:sp>
      <p:pic>
        <p:nvPicPr>
          <p:cNvPr id="79" name="Google Shape;79;g2e8585dba43_5_0"/>
          <p:cNvPicPr preferRelativeResize="0"/>
          <p:nvPr/>
        </p:nvPicPr>
        <p:blipFill rotWithShape="1">
          <a:blip r:embed="rId3">
            <a:alphaModFix/>
          </a:blip>
          <a:srcRect/>
          <a:stretch/>
        </p:blipFill>
        <p:spPr>
          <a:xfrm>
            <a:off x="399084" y="901036"/>
            <a:ext cx="4598400" cy="5499000"/>
          </a:xfrm>
          <a:prstGeom prst="roundRect">
            <a:avLst>
              <a:gd name="adj" fmla="val 1095"/>
            </a:avLst>
          </a:prstGeom>
          <a:noFill/>
          <a:ln>
            <a:noFill/>
          </a:ln>
        </p:spPr>
      </p:pic>
      <p:sp>
        <p:nvSpPr>
          <p:cNvPr id="80" name="Google Shape;80;g2e8585dba43_5_0"/>
          <p:cNvSpPr txBox="1"/>
          <p:nvPr/>
        </p:nvSpPr>
        <p:spPr>
          <a:xfrm>
            <a:off x="3381019" y="1089711"/>
            <a:ext cx="5705100" cy="312600"/>
          </a:xfrm>
          <a:prstGeom prst="rect">
            <a:avLst/>
          </a:prstGeom>
          <a:noFill/>
          <a:ln>
            <a:noFill/>
          </a:ln>
        </p:spPr>
        <p:txBody>
          <a:bodyPr spcFirstLastPara="1" wrap="square" lIns="91425" tIns="45700" rIns="91425" bIns="45700" anchor="t" anchorCtr="0">
            <a:noAutofit/>
          </a:bodyPr>
          <a:lstStyle/>
          <a:p>
            <a:pPr>
              <a:buSzPts val="1400"/>
            </a:pPr>
            <a:r>
              <a:rPr lang="en-US" altLang="ja-JP" sz="1800" b="1">
                <a:latin typeface="Meiryo"/>
                <a:ea typeface="Meiryo"/>
                <a:cs typeface="Meiryo"/>
                <a:sym typeface="Meiryo"/>
              </a:rPr>
              <a:t>GMO</a:t>
            </a:r>
            <a:r>
              <a:rPr lang="ja-JP" altLang="en-US" sz="1800" b="1">
                <a:latin typeface="Meiryo"/>
                <a:ea typeface="Meiryo"/>
                <a:cs typeface="Meiryo"/>
                <a:sym typeface="Meiryo"/>
              </a:rPr>
              <a:t>グローバルサイン・ホールディングス株式会社</a:t>
            </a:r>
            <a:endParaRPr/>
          </a:p>
        </p:txBody>
      </p:sp>
      <p:pic>
        <p:nvPicPr>
          <p:cNvPr id="81" name="Google Shape;81;g2e8585dba43_5_0"/>
          <p:cNvPicPr preferRelativeResize="0"/>
          <p:nvPr/>
        </p:nvPicPr>
        <p:blipFill rotWithShape="1">
          <a:blip r:embed="rId4">
            <a:alphaModFix/>
          </a:blip>
          <a:srcRect/>
          <a:stretch/>
        </p:blipFill>
        <p:spPr>
          <a:xfrm>
            <a:off x="8476482" y="2710403"/>
            <a:ext cx="390055" cy="461700"/>
          </a:xfrm>
          <a:prstGeom prst="rect">
            <a:avLst/>
          </a:prstGeom>
          <a:noFill/>
          <a:ln>
            <a:noFill/>
          </a:ln>
        </p:spPr>
      </p:pic>
      <p:grpSp>
        <p:nvGrpSpPr>
          <p:cNvPr id="82" name="Google Shape;82;g2e8585dba43_5_0"/>
          <p:cNvGrpSpPr/>
          <p:nvPr/>
        </p:nvGrpSpPr>
        <p:grpSpPr>
          <a:xfrm>
            <a:off x="3395667" y="4477535"/>
            <a:ext cx="6684944" cy="1922400"/>
            <a:chOff x="3675261" y="4477534"/>
            <a:chExt cx="6684944" cy="1922400"/>
          </a:xfrm>
        </p:grpSpPr>
        <p:sp>
          <p:nvSpPr>
            <p:cNvPr id="83" name="Google Shape;83;g2e8585dba43_5_0"/>
            <p:cNvSpPr/>
            <p:nvPr/>
          </p:nvSpPr>
          <p:spPr>
            <a:xfrm>
              <a:off x="3675261" y="4477534"/>
              <a:ext cx="6684944" cy="19224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algn="ctr">
                <a:buSzPts val="513"/>
              </a:pPr>
              <a:endParaRPr sz="513">
                <a:solidFill>
                  <a:srgbClr val="FFFFFF"/>
                </a:solidFill>
                <a:latin typeface="Meiryo"/>
                <a:ea typeface="Meiryo"/>
                <a:cs typeface="Meiryo"/>
                <a:sym typeface="Meiryo"/>
              </a:endParaRPr>
            </a:p>
          </p:txBody>
        </p:sp>
        <p:sp>
          <p:nvSpPr>
            <p:cNvPr id="84" name="Google Shape;84;g2e8585dba43_5_0"/>
            <p:cNvSpPr txBox="1"/>
            <p:nvPr/>
          </p:nvSpPr>
          <p:spPr>
            <a:xfrm>
              <a:off x="3800410" y="4520567"/>
              <a:ext cx="6480600" cy="473700"/>
            </a:xfrm>
            <a:prstGeom prst="rect">
              <a:avLst/>
            </a:prstGeom>
            <a:noFill/>
            <a:ln>
              <a:noFill/>
            </a:ln>
          </p:spPr>
          <p:txBody>
            <a:bodyPr spcFirstLastPara="1" wrap="square" lIns="91425" tIns="45700" rIns="91425" bIns="45700" anchor="t" anchorCtr="0">
              <a:noAutofit/>
            </a:bodyPr>
            <a:lstStyle/>
            <a:p>
              <a:pPr>
                <a:lnSpc>
                  <a:spcPct val="115000"/>
                </a:lnSpc>
                <a:buSzPts val="1100"/>
              </a:pPr>
              <a:r>
                <a:rPr lang="ja-JP" altLang="en-US" sz="1000" b="1">
                  <a:latin typeface="Meiryo"/>
                  <a:ea typeface="Meiryo"/>
                  <a:cs typeface="Meiryo"/>
                  <a:sym typeface="Meiryo"/>
                </a:rPr>
                <a:t>電子認証事業および創業以来提供しているホスティング事業から、</a:t>
              </a:r>
              <a:r>
                <a:rPr lang="en-US" altLang="ja-JP" sz="1000" b="1">
                  <a:latin typeface="Meiryo"/>
                  <a:ea typeface="Meiryo"/>
                  <a:cs typeface="Meiryo"/>
                  <a:sym typeface="Meiryo"/>
                </a:rPr>
                <a:t>AI</a:t>
              </a:r>
              <a:r>
                <a:rPr lang="ja-JP" altLang="en-US" sz="1000" b="1">
                  <a:latin typeface="Meiryo"/>
                  <a:ea typeface="Meiryo"/>
                  <a:cs typeface="Meiryo"/>
                  <a:sym typeface="Meiryo"/>
                </a:rPr>
                <a:t>・</a:t>
              </a:r>
              <a:r>
                <a:rPr lang="en-US" altLang="ja-JP" sz="1000" b="1">
                  <a:latin typeface="Meiryo"/>
                  <a:ea typeface="Meiryo"/>
                  <a:cs typeface="Meiryo"/>
                  <a:sym typeface="Meiryo"/>
                </a:rPr>
                <a:t>IoT</a:t>
              </a:r>
              <a:r>
                <a:rPr lang="ja-JP" altLang="en-US" sz="1000" b="1">
                  <a:latin typeface="Meiryo"/>
                  <a:ea typeface="Meiryo"/>
                  <a:cs typeface="Meiryo"/>
                  <a:sym typeface="Meiryo"/>
                </a:rPr>
                <a:t>を活用したサービスにいたるまで、</a:t>
              </a:r>
              <a:r>
                <a:rPr lang="en-US" altLang="ja-JP" sz="1000" b="1">
                  <a:latin typeface="Meiryo"/>
                  <a:ea typeface="Meiryo"/>
                  <a:cs typeface="Meiryo"/>
                  <a:sym typeface="Meiryo"/>
                </a:rPr>
                <a:t>IT</a:t>
              </a:r>
              <a:r>
                <a:rPr lang="ja-JP" altLang="en-US" sz="1000" b="1">
                  <a:latin typeface="Meiryo"/>
                  <a:ea typeface="Meiryo"/>
                  <a:cs typeface="Meiryo"/>
                  <a:sym typeface="Meiryo"/>
                </a:rPr>
                <a:t>のチカラでお客さまのビジネスを支えています。</a:t>
              </a:r>
              <a:endParaRPr sz="1000" b="1">
                <a:latin typeface="Meiryo"/>
                <a:ea typeface="Meiryo"/>
                <a:cs typeface="Meiryo"/>
                <a:sym typeface="Meiryo"/>
              </a:endParaRPr>
            </a:p>
          </p:txBody>
        </p:sp>
        <p:sp>
          <p:nvSpPr>
            <p:cNvPr id="85" name="Google Shape;85;g2e8585dba43_5_0"/>
            <p:cNvSpPr txBox="1"/>
            <p:nvPr/>
          </p:nvSpPr>
          <p:spPr>
            <a:xfrm>
              <a:off x="3820450" y="5107397"/>
              <a:ext cx="2293200" cy="1179000"/>
            </a:xfrm>
            <a:prstGeom prst="rect">
              <a:avLst/>
            </a:prstGeom>
            <a:noFill/>
            <a:ln>
              <a:noFill/>
            </a:ln>
          </p:spPr>
          <p:txBody>
            <a:bodyPr spcFirstLastPara="1" wrap="square" lIns="91425" tIns="45700" rIns="91425" bIns="45700" anchor="t" anchorCtr="0">
              <a:noAutofit/>
            </a:bodyPr>
            <a:lstStyle/>
            <a:p>
              <a:pPr>
                <a:lnSpc>
                  <a:spcPct val="115000"/>
                </a:lnSpc>
                <a:buSzPts val="1100"/>
              </a:pPr>
              <a:r>
                <a:rPr lang="ja-JP" altLang="en-US" sz="1000" b="1">
                  <a:latin typeface="Meiryo"/>
                  <a:ea typeface="Meiryo"/>
                  <a:cs typeface="Meiryo"/>
                  <a:sym typeface="Meiryo"/>
                </a:rPr>
                <a:t>● 電子認証・印鑑事業</a:t>
              </a:r>
              <a:endParaRPr sz="1000" b="1">
                <a:latin typeface="Meiryo"/>
                <a:ea typeface="Meiryo"/>
                <a:cs typeface="Meiryo"/>
                <a:sym typeface="Meiryo"/>
              </a:endParaRPr>
            </a:p>
            <a:p>
              <a:pPr>
                <a:lnSpc>
                  <a:spcPct val="115000"/>
                </a:lnSpc>
                <a:buSzPts val="1100"/>
              </a:pPr>
              <a:endParaRPr sz="1000" b="1">
                <a:latin typeface="Meiryo"/>
                <a:ea typeface="Meiryo"/>
                <a:cs typeface="Meiryo"/>
                <a:sym typeface="Meiryo"/>
              </a:endParaRPr>
            </a:p>
            <a:p>
              <a:pPr>
                <a:lnSpc>
                  <a:spcPct val="115000"/>
                </a:lnSpc>
                <a:buSzPts val="1100"/>
              </a:pPr>
              <a:endParaRPr sz="1000" b="1">
                <a:latin typeface="Meiryo"/>
                <a:ea typeface="Meiryo"/>
                <a:cs typeface="Meiryo"/>
                <a:sym typeface="Meiryo"/>
              </a:endParaRPr>
            </a:p>
            <a:p>
              <a:pPr>
                <a:lnSpc>
                  <a:spcPct val="115000"/>
                </a:lnSpc>
                <a:buSzPts val="1100"/>
              </a:pPr>
              <a:r>
                <a:rPr lang="ja-JP" altLang="en-US" sz="1000" b="1">
                  <a:latin typeface="Meiryo"/>
                  <a:ea typeface="Meiryo"/>
                  <a:cs typeface="Meiryo"/>
                  <a:sym typeface="Meiryo"/>
                </a:rPr>
                <a:t>● クラウド・インフラ事業</a:t>
              </a:r>
              <a:endParaRPr sz="1000" b="1">
                <a:latin typeface="Meiryo"/>
                <a:ea typeface="Meiryo"/>
                <a:cs typeface="Meiryo"/>
                <a:sym typeface="Meiryo"/>
              </a:endParaRPr>
            </a:p>
            <a:p>
              <a:pPr>
                <a:lnSpc>
                  <a:spcPct val="115000"/>
                </a:lnSpc>
                <a:buSzPts val="1100"/>
              </a:pPr>
              <a:endParaRPr sz="500" b="1">
                <a:latin typeface="Meiryo"/>
                <a:ea typeface="Meiryo"/>
                <a:cs typeface="Meiryo"/>
                <a:sym typeface="Meiryo"/>
              </a:endParaRPr>
            </a:p>
            <a:p>
              <a:pPr>
                <a:lnSpc>
                  <a:spcPct val="115000"/>
                </a:lnSpc>
                <a:buSzPts val="1100"/>
              </a:pPr>
              <a:endParaRPr sz="800" b="1">
                <a:latin typeface="Meiryo"/>
                <a:ea typeface="Meiryo"/>
                <a:cs typeface="Meiryo"/>
                <a:sym typeface="Meiryo"/>
              </a:endParaRPr>
            </a:p>
            <a:p>
              <a:pPr>
                <a:lnSpc>
                  <a:spcPct val="115000"/>
                </a:lnSpc>
                <a:buSzPts val="1100"/>
              </a:pPr>
              <a:r>
                <a:rPr lang="ja-JP" altLang="en-US" sz="1000" b="1">
                  <a:latin typeface="Meiryo"/>
                  <a:ea typeface="Meiryo"/>
                  <a:cs typeface="Meiryo"/>
                  <a:sym typeface="Meiryo"/>
                </a:rPr>
                <a:t>● </a:t>
              </a:r>
              <a:r>
                <a:rPr lang="en-US" altLang="ja-JP" sz="1000" b="1">
                  <a:latin typeface="Meiryo"/>
                  <a:ea typeface="Meiryo"/>
                  <a:cs typeface="Meiryo"/>
                  <a:sym typeface="Meiryo"/>
                </a:rPr>
                <a:t>DX</a:t>
              </a:r>
              <a:r>
                <a:rPr lang="ja-JP" altLang="en-US" sz="1000" b="1">
                  <a:latin typeface="Meiryo"/>
                  <a:ea typeface="Meiryo"/>
                  <a:cs typeface="Meiryo"/>
                  <a:sym typeface="Meiryo"/>
                </a:rPr>
                <a:t>事業</a:t>
              </a:r>
              <a:endParaRPr sz="1000" b="1">
                <a:latin typeface="Meiryo"/>
                <a:ea typeface="Meiryo"/>
                <a:cs typeface="Meiryo"/>
                <a:sym typeface="Meiryo"/>
              </a:endParaRPr>
            </a:p>
          </p:txBody>
        </p:sp>
        <p:cxnSp>
          <p:nvCxnSpPr>
            <p:cNvPr id="86" name="Google Shape;86;g2e8585dba43_5_0"/>
            <p:cNvCxnSpPr/>
            <p:nvPr/>
          </p:nvCxnSpPr>
          <p:spPr>
            <a:xfrm>
              <a:off x="3820450" y="4972464"/>
              <a:ext cx="6293700" cy="0"/>
            </a:xfrm>
            <a:prstGeom prst="straightConnector1">
              <a:avLst/>
            </a:prstGeom>
            <a:noFill/>
            <a:ln w="9525" cap="flat" cmpd="sng">
              <a:solidFill>
                <a:srgbClr val="000000"/>
              </a:solidFill>
              <a:prstDash val="solid"/>
              <a:miter lim="800000"/>
              <a:headEnd type="none" w="sm" len="sm"/>
              <a:tailEnd type="none" w="sm" len="sm"/>
            </a:ln>
          </p:spPr>
        </p:cxnSp>
        <p:sp>
          <p:nvSpPr>
            <p:cNvPr id="87" name="Google Shape;87;g2e8585dba43_5_0"/>
            <p:cNvSpPr txBox="1"/>
            <p:nvPr/>
          </p:nvSpPr>
          <p:spPr>
            <a:xfrm>
              <a:off x="5598605" y="6066275"/>
              <a:ext cx="4761600" cy="248100"/>
            </a:xfrm>
            <a:prstGeom prst="rect">
              <a:avLst/>
            </a:prstGeom>
            <a:noFill/>
            <a:ln>
              <a:noFill/>
            </a:ln>
          </p:spPr>
          <p:txBody>
            <a:bodyPr spcFirstLastPara="1" wrap="square" lIns="91425" tIns="45700" rIns="91425" bIns="45700" anchor="t" anchorCtr="0">
              <a:noAutofit/>
            </a:bodyPr>
            <a:lstStyle/>
            <a:p>
              <a:pPr>
                <a:lnSpc>
                  <a:spcPct val="110000"/>
                </a:lnSpc>
                <a:buSzPts val="700"/>
              </a:pPr>
              <a:r>
                <a:rPr lang="en-US" altLang="ja-JP" sz="1000"/>
                <a:t>•</a:t>
              </a:r>
              <a:r>
                <a:rPr lang="ja-JP" altLang="en-US" sz="1000">
                  <a:latin typeface="Meiryo"/>
                  <a:ea typeface="Meiryo"/>
                  <a:cs typeface="Meiryo"/>
                  <a:sym typeface="Meiryo"/>
                </a:rPr>
                <a:t>「</a:t>
              </a:r>
              <a:r>
                <a:rPr lang="en-US" altLang="ja-JP" sz="1000">
                  <a:latin typeface="Meiryo"/>
                  <a:ea typeface="Meiryo"/>
                  <a:cs typeface="Meiryo"/>
                  <a:sym typeface="Meiryo"/>
                </a:rPr>
                <a:t>GMO</a:t>
              </a:r>
              <a:r>
                <a:rPr lang="ja-JP" altLang="en-US" sz="1000">
                  <a:latin typeface="Meiryo"/>
                  <a:ea typeface="Meiryo"/>
                  <a:cs typeface="Meiryo"/>
                  <a:sym typeface="Meiryo"/>
                </a:rPr>
                <a:t>おみせアプリ」導入店舗数 約</a:t>
              </a:r>
              <a:r>
                <a:rPr lang="en-US" altLang="ja-JP" sz="1000">
                  <a:latin typeface="Meiryo"/>
                  <a:ea typeface="Meiryo"/>
                  <a:cs typeface="Meiryo"/>
                  <a:sym typeface="Meiryo"/>
                </a:rPr>
                <a:t>2</a:t>
              </a:r>
              <a:r>
                <a:rPr lang="ja-JP" altLang="en-US" sz="1000">
                  <a:latin typeface="Meiryo"/>
                  <a:ea typeface="Meiryo"/>
                  <a:cs typeface="Meiryo"/>
                  <a:sym typeface="Meiryo"/>
                </a:rPr>
                <a:t>万</a:t>
              </a:r>
              <a:r>
                <a:rPr lang="en-US" altLang="ja-JP" sz="1000">
                  <a:latin typeface="Meiryo"/>
                  <a:ea typeface="Meiryo"/>
                  <a:cs typeface="Meiryo"/>
                  <a:sym typeface="Meiryo"/>
                </a:rPr>
                <a:t>8</a:t>
              </a:r>
              <a:r>
                <a:rPr lang="ja-JP" altLang="en-US" sz="1000">
                  <a:latin typeface="Meiryo"/>
                  <a:ea typeface="Meiryo"/>
                  <a:cs typeface="Meiryo"/>
                  <a:sym typeface="Meiryo"/>
                </a:rPr>
                <a:t>千店 </a:t>
              </a:r>
              <a:r>
                <a:rPr lang="en-US" altLang="ja-JP" sz="1000">
                  <a:latin typeface="Meiryo"/>
                  <a:ea typeface="Meiryo"/>
                  <a:cs typeface="Meiryo"/>
                  <a:sym typeface="Meiryo"/>
                </a:rPr>
                <a:t>(2024</a:t>
              </a:r>
              <a:r>
                <a:rPr lang="ja-JP" altLang="en-US" sz="1000">
                  <a:latin typeface="Meiryo"/>
                  <a:ea typeface="Meiryo"/>
                  <a:cs typeface="Meiryo"/>
                  <a:sym typeface="Meiryo"/>
                </a:rPr>
                <a:t>年</a:t>
              </a:r>
              <a:r>
                <a:rPr lang="en-US" altLang="ja-JP" sz="1000">
                  <a:latin typeface="Meiryo"/>
                  <a:ea typeface="Meiryo"/>
                  <a:cs typeface="Meiryo"/>
                  <a:sym typeface="Meiryo"/>
                </a:rPr>
                <a:t>6</a:t>
              </a:r>
              <a:r>
                <a:rPr lang="ja-JP" altLang="en-US" sz="1000">
                  <a:latin typeface="Meiryo"/>
                  <a:ea typeface="Meiryo"/>
                  <a:cs typeface="Meiryo"/>
                  <a:sym typeface="Meiryo"/>
                </a:rPr>
                <a:t>月末時点</a:t>
              </a:r>
              <a:r>
                <a:rPr lang="en-US" altLang="ja-JP" sz="1000">
                  <a:latin typeface="Meiryo"/>
                  <a:ea typeface="Meiryo"/>
                  <a:cs typeface="Meiryo"/>
                  <a:sym typeface="Meiryo"/>
                </a:rPr>
                <a:t>)</a:t>
              </a:r>
              <a:endParaRPr sz="1000"/>
            </a:p>
          </p:txBody>
        </p:sp>
        <p:sp>
          <p:nvSpPr>
            <p:cNvPr id="88" name="Google Shape;88;g2e8585dba43_5_0"/>
            <p:cNvSpPr txBox="1"/>
            <p:nvPr/>
          </p:nvSpPr>
          <p:spPr>
            <a:xfrm>
              <a:off x="5578894" y="5036762"/>
              <a:ext cx="4761600" cy="551400"/>
            </a:xfrm>
            <a:prstGeom prst="rect">
              <a:avLst/>
            </a:prstGeom>
            <a:noFill/>
            <a:ln>
              <a:noFill/>
            </a:ln>
          </p:spPr>
          <p:txBody>
            <a:bodyPr spcFirstLastPara="1" wrap="square" lIns="91425" tIns="45700" rIns="91425" bIns="45700" anchor="t" anchorCtr="0">
              <a:noAutofit/>
            </a:bodyPr>
            <a:lstStyle/>
            <a:p>
              <a:pPr>
                <a:lnSpc>
                  <a:spcPct val="110000"/>
                </a:lnSpc>
                <a:buSzPts val="700"/>
              </a:pPr>
              <a:r>
                <a:rPr lang="en-US" altLang="ja-JP" sz="900"/>
                <a:t>•</a:t>
              </a:r>
              <a:r>
                <a:rPr lang="ja-JP" altLang="en-US" sz="1000">
                  <a:solidFill>
                    <a:schemeClr val="dk1"/>
                  </a:solidFill>
                  <a:latin typeface="Meiryo"/>
                  <a:ea typeface="Meiryo"/>
                  <a:cs typeface="Meiryo"/>
                  <a:sym typeface="Meiryo"/>
                </a:rPr>
                <a:t>「</a:t>
              </a:r>
              <a:r>
                <a:rPr lang="en-US" altLang="ja-JP" sz="1000">
                  <a:solidFill>
                    <a:schemeClr val="dk1"/>
                  </a:solidFill>
                  <a:latin typeface="Meiryo"/>
                  <a:ea typeface="Meiryo"/>
                  <a:cs typeface="Meiryo"/>
                  <a:sym typeface="Meiryo"/>
                </a:rPr>
                <a:t>SSL</a:t>
              </a:r>
              <a:r>
                <a:rPr lang="ja-JP" altLang="en-US" sz="1000">
                  <a:solidFill>
                    <a:schemeClr val="dk1"/>
                  </a:solidFill>
                  <a:latin typeface="Meiryo"/>
                  <a:ea typeface="Meiryo"/>
                  <a:cs typeface="Meiryo"/>
                  <a:sym typeface="Meiryo"/>
                </a:rPr>
                <a:t>サーバ証明書」発行実績 </a:t>
              </a:r>
              <a:r>
                <a:rPr lang="en-US" altLang="ja-JP" sz="1000">
                  <a:solidFill>
                    <a:schemeClr val="dk1"/>
                  </a:solidFill>
                  <a:latin typeface="Meiryo"/>
                  <a:ea typeface="Meiryo"/>
                  <a:cs typeface="Meiryo"/>
                  <a:sym typeface="Meiryo"/>
                </a:rPr>
                <a:t>2,800</a:t>
              </a:r>
              <a:r>
                <a:rPr lang="ja-JP" altLang="en-US" sz="1000">
                  <a:solidFill>
                    <a:schemeClr val="dk1"/>
                  </a:solidFill>
                  <a:latin typeface="Meiryo"/>
                  <a:ea typeface="Meiryo"/>
                  <a:cs typeface="Meiryo"/>
                  <a:sym typeface="Meiryo"/>
                </a:rPr>
                <a:t>万枚以上</a:t>
              </a:r>
              <a:r>
                <a:rPr lang="ja-JP" altLang="en-US" sz="1000">
                  <a:latin typeface="Meiryo"/>
                  <a:ea typeface="Meiryo"/>
                  <a:cs typeface="Meiryo"/>
                  <a:sym typeface="Meiryo"/>
                </a:rPr>
                <a:t> </a:t>
              </a:r>
              <a:r>
                <a:rPr lang="en-US" altLang="ja-JP" sz="1000">
                  <a:latin typeface="Meiryo"/>
                  <a:ea typeface="Meiryo"/>
                  <a:cs typeface="Meiryo"/>
                  <a:sym typeface="Meiryo"/>
                </a:rPr>
                <a:t>(</a:t>
              </a:r>
              <a:r>
                <a:rPr lang="ja-JP" altLang="en-US" sz="1000">
                  <a:latin typeface="Meiryo"/>
                  <a:ea typeface="Meiryo"/>
                  <a:cs typeface="Meiryo"/>
                  <a:sym typeface="Meiryo"/>
                </a:rPr>
                <a:t>国内シェア</a:t>
              </a:r>
              <a:r>
                <a:rPr lang="en-US" altLang="ja-JP" sz="1000">
                  <a:latin typeface="Meiryo"/>
                  <a:ea typeface="Meiryo"/>
                  <a:cs typeface="Meiryo"/>
                  <a:sym typeface="Meiryo"/>
                </a:rPr>
                <a:t>No.1※)</a:t>
              </a:r>
              <a:endParaRPr sz="1000">
                <a:latin typeface="Meiryo"/>
                <a:ea typeface="Meiryo"/>
                <a:cs typeface="Meiryo"/>
                <a:sym typeface="Meiryo"/>
              </a:endParaRPr>
            </a:p>
            <a:p>
              <a:pPr>
                <a:lnSpc>
                  <a:spcPct val="110000"/>
                </a:lnSpc>
                <a:buSzPts val="700"/>
              </a:pPr>
              <a:r>
                <a:rPr lang="en-US" altLang="ja-JP" sz="900"/>
                <a:t>•</a:t>
              </a:r>
              <a:r>
                <a:rPr lang="ja-JP" altLang="en-US" sz="1000">
                  <a:solidFill>
                    <a:schemeClr val="dk1"/>
                  </a:solidFill>
                  <a:latin typeface="Meiryo"/>
                  <a:ea typeface="Meiryo"/>
                  <a:cs typeface="Meiryo"/>
                  <a:sym typeface="Meiryo"/>
                </a:rPr>
                <a:t>「電子印鑑</a:t>
              </a:r>
              <a:r>
                <a:rPr lang="en-US" altLang="ja-JP" sz="1000">
                  <a:solidFill>
                    <a:schemeClr val="dk1"/>
                  </a:solidFill>
                  <a:latin typeface="Meiryo"/>
                  <a:ea typeface="Meiryo"/>
                  <a:cs typeface="Meiryo"/>
                  <a:sym typeface="Meiryo"/>
                </a:rPr>
                <a:t>GMO</a:t>
              </a:r>
              <a:r>
                <a:rPr lang="ja-JP" altLang="en-US" sz="1000">
                  <a:solidFill>
                    <a:schemeClr val="dk1"/>
                  </a:solidFill>
                  <a:latin typeface="Meiryo"/>
                  <a:ea typeface="Meiryo"/>
                  <a:cs typeface="Meiryo"/>
                  <a:sym typeface="Meiryo"/>
                </a:rPr>
                <a:t>サイン」 導入企業数 </a:t>
              </a:r>
              <a:r>
                <a:rPr lang="en-US" altLang="ja-JP" sz="1000">
                  <a:solidFill>
                    <a:schemeClr val="dk1"/>
                  </a:solidFill>
                  <a:latin typeface="Meiryo"/>
                  <a:ea typeface="Meiryo"/>
                  <a:cs typeface="Meiryo"/>
                  <a:sym typeface="Meiryo"/>
                </a:rPr>
                <a:t>350</a:t>
              </a:r>
              <a:r>
                <a:rPr lang="ja-JP" altLang="en-US" sz="1000">
                  <a:solidFill>
                    <a:schemeClr val="dk1"/>
                  </a:solidFill>
                  <a:latin typeface="Meiryo"/>
                  <a:ea typeface="Meiryo"/>
                  <a:cs typeface="Meiryo"/>
                  <a:sym typeface="Meiryo"/>
                </a:rPr>
                <a:t>万社以上 </a:t>
              </a:r>
              <a:r>
                <a:rPr lang="en-US" altLang="ja-JP" sz="1000">
                  <a:solidFill>
                    <a:schemeClr val="dk1"/>
                  </a:solidFill>
                  <a:latin typeface="Meiryo"/>
                  <a:ea typeface="Meiryo"/>
                  <a:cs typeface="Meiryo"/>
                  <a:sym typeface="Meiryo"/>
                </a:rPr>
                <a:t>(2023</a:t>
              </a:r>
              <a:r>
                <a:rPr lang="ja-JP" altLang="en-US" sz="1000">
                  <a:solidFill>
                    <a:schemeClr val="dk1"/>
                  </a:solidFill>
                  <a:latin typeface="Meiryo"/>
                  <a:ea typeface="Meiryo"/>
                  <a:cs typeface="Meiryo"/>
                  <a:sym typeface="Meiryo"/>
                </a:rPr>
                <a:t>年</a:t>
              </a:r>
              <a:r>
                <a:rPr lang="en-US" altLang="ja-JP" sz="1000">
                  <a:solidFill>
                    <a:schemeClr val="dk1"/>
                  </a:solidFill>
                  <a:latin typeface="Meiryo"/>
                  <a:ea typeface="Meiryo"/>
                  <a:cs typeface="Meiryo"/>
                  <a:sym typeface="Meiryo"/>
                </a:rPr>
                <a:t>11</a:t>
              </a:r>
              <a:r>
                <a:rPr lang="ja-JP" altLang="en-US" sz="1000">
                  <a:solidFill>
                    <a:schemeClr val="dk1"/>
                  </a:solidFill>
                  <a:latin typeface="Meiryo"/>
                  <a:ea typeface="Meiryo"/>
                  <a:cs typeface="Meiryo"/>
                  <a:sym typeface="Meiryo"/>
                </a:rPr>
                <a:t>月末時点</a:t>
              </a:r>
              <a:r>
                <a:rPr lang="en-US" altLang="ja-JP" sz="1000">
                  <a:solidFill>
                    <a:schemeClr val="dk1"/>
                  </a:solidFill>
                  <a:latin typeface="Meiryo"/>
                  <a:ea typeface="Meiryo"/>
                  <a:cs typeface="Meiryo"/>
                  <a:sym typeface="Meiryo"/>
                </a:rPr>
                <a:t>)</a:t>
              </a:r>
              <a:endParaRPr sz="1000">
                <a:latin typeface="Meiryo"/>
                <a:ea typeface="Meiryo"/>
                <a:cs typeface="Meiryo"/>
                <a:sym typeface="Meiryo"/>
              </a:endParaRPr>
            </a:p>
            <a:p>
              <a:pPr>
                <a:lnSpc>
                  <a:spcPct val="110000"/>
                </a:lnSpc>
                <a:buSzPts val="800"/>
              </a:pPr>
              <a:r>
                <a:rPr lang="ja-JP" altLang="en-US" sz="1000">
                  <a:latin typeface="Meiryo"/>
                  <a:ea typeface="Meiryo"/>
                  <a:cs typeface="Meiryo"/>
                  <a:sym typeface="Meiryo"/>
                </a:rPr>
                <a:t>　</a:t>
              </a:r>
              <a:r>
                <a:rPr lang="en-US" altLang="ja-JP" sz="1000">
                  <a:solidFill>
                    <a:schemeClr val="dk1"/>
                  </a:solidFill>
                  <a:latin typeface="Meiryo"/>
                  <a:ea typeface="Meiryo"/>
                  <a:cs typeface="Meiryo"/>
                  <a:sym typeface="Meiryo"/>
                </a:rPr>
                <a:t>※ 2024</a:t>
              </a:r>
              <a:r>
                <a:rPr lang="ja-JP" altLang="en-US" sz="1000">
                  <a:solidFill>
                    <a:schemeClr val="dk1"/>
                  </a:solidFill>
                  <a:latin typeface="Meiryo"/>
                  <a:ea typeface="Meiryo"/>
                  <a:cs typeface="Meiryo"/>
                  <a:sym typeface="Meiryo"/>
                </a:rPr>
                <a:t>年</a:t>
              </a:r>
              <a:r>
                <a:rPr lang="en-US" altLang="ja-JP" sz="1000">
                  <a:solidFill>
                    <a:schemeClr val="dk1"/>
                  </a:solidFill>
                  <a:latin typeface="Meiryo"/>
                  <a:ea typeface="Meiryo"/>
                  <a:cs typeface="Meiryo"/>
                  <a:sym typeface="Meiryo"/>
                </a:rPr>
                <a:t>3</a:t>
              </a:r>
              <a:r>
                <a:rPr lang="ja-JP" altLang="en-US" sz="1000">
                  <a:solidFill>
                    <a:schemeClr val="dk1"/>
                  </a:solidFill>
                  <a:latin typeface="Meiryo"/>
                  <a:ea typeface="Meiryo"/>
                  <a:cs typeface="Meiryo"/>
                  <a:sym typeface="Meiryo"/>
                </a:rPr>
                <a:t>月末時点 「</a:t>
              </a:r>
              <a:r>
                <a:rPr lang="en-US" altLang="ja-JP" sz="1000">
                  <a:solidFill>
                    <a:schemeClr val="dk1"/>
                  </a:solidFill>
                  <a:latin typeface="Meiryo"/>
                  <a:ea typeface="Meiryo"/>
                  <a:cs typeface="Meiryo"/>
                  <a:sym typeface="Meiryo"/>
                </a:rPr>
                <a:t>SSL Survey by Hosting Country</a:t>
              </a:r>
              <a:r>
                <a:rPr lang="ja-JP" altLang="en-US" sz="1000">
                  <a:solidFill>
                    <a:schemeClr val="dk1"/>
                  </a:solidFill>
                  <a:latin typeface="Meiryo"/>
                  <a:ea typeface="Meiryo"/>
                  <a:cs typeface="Meiryo"/>
                  <a:sym typeface="Meiryo"/>
                </a:rPr>
                <a:t>」より</a:t>
              </a:r>
              <a:endParaRPr/>
            </a:p>
          </p:txBody>
        </p:sp>
        <p:sp>
          <p:nvSpPr>
            <p:cNvPr id="89" name="Google Shape;89;g2e8585dba43_5_0"/>
            <p:cNvSpPr txBox="1"/>
            <p:nvPr/>
          </p:nvSpPr>
          <p:spPr>
            <a:xfrm>
              <a:off x="5578894" y="5624539"/>
              <a:ext cx="4761600" cy="345000"/>
            </a:xfrm>
            <a:prstGeom prst="rect">
              <a:avLst/>
            </a:prstGeom>
            <a:noFill/>
            <a:ln>
              <a:noFill/>
            </a:ln>
          </p:spPr>
          <p:txBody>
            <a:bodyPr spcFirstLastPara="1" wrap="square" lIns="91425" tIns="45700" rIns="91425" bIns="45700" anchor="t" anchorCtr="0">
              <a:noAutofit/>
            </a:bodyPr>
            <a:lstStyle/>
            <a:p>
              <a:pPr>
                <a:lnSpc>
                  <a:spcPct val="110000"/>
                </a:lnSpc>
                <a:buSzPts val="700"/>
              </a:pPr>
              <a:r>
                <a:rPr lang="en-US" altLang="ja-JP" sz="1000"/>
                <a:t>• </a:t>
              </a:r>
              <a:r>
                <a:rPr lang="ja-JP" altLang="en-US" sz="1000">
                  <a:latin typeface="Meiryo"/>
                  <a:ea typeface="Meiryo"/>
                  <a:cs typeface="Meiryo"/>
                  <a:sym typeface="Meiryo"/>
                </a:rPr>
                <a:t>提供実績</a:t>
              </a:r>
              <a:r>
                <a:rPr lang="en-US" altLang="ja-JP" sz="1000">
                  <a:latin typeface="Meiryo"/>
                  <a:ea typeface="Meiryo"/>
                  <a:cs typeface="Meiryo"/>
                  <a:sym typeface="Meiryo"/>
                </a:rPr>
                <a:t>2</a:t>
              </a:r>
              <a:r>
                <a:rPr lang="en-US" altLang="ja-JP" sz="1000">
                  <a:solidFill>
                    <a:schemeClr val="dk1"/>
                  </a:solidFill>
                  <a:latin typeface="Meiryo"/>
                  <a:ea typeface="Meiryo"/>
                  <a:cs typeface="Meiryo"/>
                  <a:sym typeface="Meiryo"/>
                </a:rPr>
                <a:t>9</a:t>
              </a:r>
              <a:r>
                <a:rPr lang="ja-JP" altLang="en-US" sz="1000">
                  <a:latin typeface="Meiryo"/>
                  <a:ea typeface="Meiryo"/>
                  <a:cs typeface="Meiryo"/>
                  <a:sym typeface="Meiryo"/>
                </a:rPr>
                <a:t>年</a:t>
              </a:r>
              <a:endParaRPr sz="1000">
                <a:latin typeface="Meiryo"/>
                <a:ea typeface="Meiryo"/>
                <a:cs typeface="Meiryo"/>
                <a:sym typeface="Meiryo"/>
              </a:endParaRPr>
            </a:p>
            <a:p>
              <a:pPr>
                <a:lnSpc>
                  <a:spcPct val="110000"/>
                </a:lnSpc>
                <a:buSzPts val="700"/>
              </a:pPr>
              <a:r>
                <a:rPr lang="en-US" altLang="ja-JP" sz="1000"/>
                <a:t>• </a:t>
              </a:r>
              <a:r>
                <a:rPr lang="ja-JP" altLang="en-US" sz="1000">
                  <a:solidFill>
                    <a:schemeClr val="dk1"/>
                  </a:solidFill>
                  <a:latin typeface="Meiryo"/>
                  <a:ea typeface="Meiryo"/>
                  <a:cs typeface="Meiryo"/>
                  <a:sym typeface="Meiryo"/>
                </a:rPr>
                <a:t>クラウドインフラサービス販売パートナー数 約</a:t>
              </a:r>
              <a:r>
                <a:rPr lang="en-US" altLang="ja-JP" sz="1000">
                  <a:solidFill>
                    <a:schemeClr val="dk1"/>
                  </a:solidFill>
                  <a:latin typeface="Meiryo"/>
                  <a:ea typeface="Meiryo"/>
                  <a:cs typeface="Meiryo"/>
                  <a:sym typeface="Meiryo"/>
                </a:rPr>
                <a:t>5,800</a:t>
              </a:r>
              <a:r>
                <a:rPr lang="ja-JP" altLang="en-US" sz="1000">
                  <a:solidFill>
                    <a:schemeClr val="dk1"/>
                  </a:solidFill>
                  <a:latin typeface="Meiryo"/>
                  <a:ea typeface="Meiryo"/>
                  <a:cs typeface="Meiryo"/>
                  <a:sym typeface="Meiryo"/>
                </a:rPr>
                <a:t>社 </a:t>
              </a:r>
              <a:r>
                <a:rPr lang="en-US" altLang="ja-JP" sz="1000">
                  <a:solidFill>
                    <a:schemeClr val="dk1"/>
                  </a:solidFill>
                  <a:latin typeface="Meiryo"/>
                  <a:ea typeface="Meiryo"/>
                  <a:cs typeface="Meiryo"/>
                  <a:sym typeface="Meiryo"/>
                </a:rPr>
                <a:t>(2023</a:t>
              </a:r>
              <a:r>
                <a:rPr lang="ja-JP" altLang="en-US" sz="1000">
                  <a:solidFill>
                    <a:schemeClr val="dk1"/>
                  </a:solidFill>
                  <a:latin typeface="Meiryo"/>
                  <a:ea typeface="Meiryo"/>
                  <a:cs typeface="Meiryo"/>
                  <a:sym typeface="Meiryo"/>
                </a:rPr>
                <a:t>年</a:t>
              </a:r>
              <a:r>
                <a:rPr lang="en-US" altLang="ja-JP" sz="1000">
                  <a:solidFill>
                    <a:schemeClr val="dk1"/>
                  </a:solidFill>
                  <a:latin typeface="Meiryo"/>
                  <a:ea typeface="Meiryo"/>
                  <a:cs typeface="Meiryo"/>
                  <a:sym typeface="Meiryo"/>
                </a:rPr>
                <a:t>12</a:t>
              </a:r>
              <a:r>
                <a:rPr lang="ja-JP" altLang="en-US" sz="1000">
                  <a:solidFill>
                    <a:schemeClr val="dk1"/>
                  </a:solidFill>
                  <a:latin typeface="Meiryo"/>
                  <a:ea typeface="Meiryo"/>
                  <a:cs typeface="Meiryo"/>
                  <a:sym typeface="Meiryo"/>
                </a:rPr>
                <a:t>月末時点</a:t>
              </a:r>
              <a:r>
                <a:rPr lang="en-US" altLang="ja-JP" sz="1000">
                  <a:solidFill>
                    <a:schemeClr val="dk1"/>
                  </a:solidFill>
                  <a:latin typeface="Meiryo"/>
                  <a:ea typeface="Meiryo"/>
                  <a:cs typeface="Meiryo"/>
                  <a:sym typeface="Meiryo"/>
                </a:rPr>
                <a:t>)</a:t>
              </a:r>
              <a:endParaRPr sz="1000"/>
            </a:p>
          </p:txBody>
        </p:sp>
      </p:grpSp>
      <p:sp>
        <p:nvSpPr>
          <p:cNvPr id="90" name="Google Shape;90;g2e8585dba43_5_0"/>
          <p:cNvSpPr txBox="1"/>
          <p:nvPr/>
        </p:nvSpPr>
        <p:spPr>
          <a:xfrm>
            <a:off x="3394999" y="1445212"/>
            <a:ext cx="1803600" cy="2256988"/>
          </a:xfrm>
          <a:prstGeom prst="rect">
            <a:avLst/>
          </a:prstGeom>
          <a:noFill/>
          <a:ln>
            <a:noFill/>
          </a:ln>
        </p:spPr>
        <p:txBody>
          <a:bodyPr spcFirstLastPara="1" wrap="square" lIns="91425" tIns="45700" rIns="91425" bIns="45700" anchor="t" anchorCtr="0">
            <a:spAutoFit/>
          </a:bodyPr>
          <a:lstStyle/>
          <a:p>
            <a:pPr>
              <a:lnSpc>
                <a:spcPct val="120000"/>
              </a:lnSpc>
              <a:buSzPts val="1200"/>
            </a:pPr>
            <a:r>
              <a:rPr lang="ja-JP" altLang="en-US" sz="1200" b="1" dirty="0">
                <a:latin typeface="Meiryo"/>
                <a:ea typeface="Meiryo"/>
                <a:cs typeface="Meiryo"/>
                <a:sym typeface="Meiryo"/>
              </a:rPr>
              <a:t>本社所在地</a:t>
            </a:r>
            <a:endParaRPr dirty="0"/>
          </a:p>
          <a:p>
            <a:pPr>
              <a:lnSpc>
                <a:spcPct val="120000"/>
              </a:lnSpc>
              <a:spcBef>
                <a:spcPts val="200"/>
              </a:spcBef>
              <a:buSzPts val="1200"/>
            </a:pPr>
            <a:r>
              <a:rPr lang="ja-JP" altLang="en-US" sz="1200" b="1" dirty="0">
                <a:latin typeface="Meiryo"/>
                <a:ea typeface="Meiryo"/>
                <a:cs typeface="Meiryo"/>
                <a:sym typeface="Meiryo"/>
              </a:rPr>
              <a:t>事業内容</a:t>
            </a:r>
            <a:endParaRPr dirty="0"/>
          </a:p>
          <a:p>
            <a:pPr>
              <a:lnSpc>
                <a:spcPct val="120000"/>
              </a:lnSpc>
              <a:spcBef>
                <a:spcPts val="200"/>
              </a:spcBef>
              <a:buSzPts val="1200"/>
            </a:pPr>
            <a:endParaRPr sz="1200" b="1" dirty="0">
              <a:latin typeface="Meiryo"/>
              <a:ea typeface="Meiryo"/>
              <a:cs typeface="Meiryo"/>
              <a:sym typeface="Meiryo"/>
            </a:endParaRPr>
          </a:p>
          <a:p>
            <a:pPr>
              <a:lnSpc>
                <a:spcPct val="120000"/>
              </a:lnSpc>
              <a:spcBef>
                <a:spcPts val="200"/>
              </a:spcBef>
              <a:buSzPts val="1200"/>
            </a:pPr>
            <a:r>
              <a:rPr lang="ja-JP" altLang="en-US" sz="1200" b="1" dirty="0">
                <a:latin typeface="Meiryo"/>
                <a:ea typeface="Meiryo"/>
                <a:cs typeface="Meiryo"/>
                <a:sym typeface="Meiryo"/>
              </a:rPr>
              <a:t>代表者名</a:t>
            </a:r>
            <a:endParaRPr dirty="0"/>
          </a:p>
          <a:p>
            <a:pPr>
              <a:lnSpc>
                <a:spcPct val="120000"/>
              </a:lnSpc>
              <a:spcBef>
                <a:spcPts val="200"/>
              </a:spcBef>
              <a:buSzPts val="1200"/>
            </a:pPr>
            <a:r>
              <a:rPr lang="ja-JP" altLang="en-US" sz="1200" b="1" dirty="0">
                <a:latin typeface="Meiryo"/>
                <a:ea typeface="Meiryo"/>
                <a:cs typeface="Meiryo"/>
                <a:sym typeface="Meiryo"/>
              </a:rPr>
              <a:t>設立</a:t>
            </a:r>
            <a:endParaRPr dirty="0"/>
          </a:p>
          <a:p>
            <a:pPr>
              <a:lnSpc>
                <a:spcPct val="120000"/>
              </a:lnSpc>
              <a:spcBef>
                <a:spcPts val="200"/>
              </a:spcBef>
              <a:buSzPts val="1200"/>
            </a:pPr>
            <a:r>
              <a:rPr lang="ja-JP" altLang="en-US" sz="1200" b="1" dirty="0">
                <a:latin typeface="Meiryo"/>
                <a:ea typeface="Meiryo"/>
                <a:cs typeface="Meiryo"/>
                <a:sym typeface="Meiryo"/>
              </a:rPr>
              <a:t>資本金</a:t>
            </a:r>
            <a:endParaRPr dirty="0"/>
          </a:p>
          <a:p>
            <a:pPr>
              <a:lnSpc>
                <a:spcPct val="120000"/>
              </a:lnSpc>
              <a:spcBef>
                <a:spcPts val="200"/>
              </a:spcBef>
              <a:buSzPts val="1200"/>
            </a:pPr>
            <a:r>
              <a:rPr lang="ja-JP" altLang="en-US" sz="1200" b="1" dirty="0">
                <a:latin typeface="Meiryo"/>
                <a:ea typeface="Meiryo"/>
                <a:cs typeface="Meiryo"/>
                <a:sym typeface="Meiryo"/>
              </a:rPr>
              <a:t>上場区分</a:t>
            </a:r>
            <a:endParaRPr sz="1200" b="1" dirty="0">
              <a:latin typeface="Meiryo"/>
              <a:ea typeface="Meiryo"/>
              <a:cs typeface="Meiryo"/>
              <a:sym typeface="Meiryo"/>
            </a:endParaRPr>
          </a:p>
          <a:p>
            <a:pPr>
              <a:lnSpc>
                <a:spcPct val="115000"/>
              </a:lnSpc>
              <a:buClr>
                <a:schemeClr val="dk1"/>
              </a:buClr>
              <a:buSzPts val="1100"/>
            </a:pPr>
            <a:r>
              <a:rPr lang="ja-JP" altLang="en-US" sz="1200" b="1" dirty="0">
                <a:solidFill>
                  <a:schemeClr val="dk1"/>
                </a:solidFill>
                <a:latin typeface="Meiryo"/>
                <a:ea typeface="Meiryo"/>
                <a:cs typeface="Meiryo"/>
                <a:sym typeface="Meiryo"/>
              </a:rPr>
              <a:t>連結従業員数</a:t>
            </a:r>
            <a:endParaRPr sz="1500" b="1" dirty="0">
              <a:solidFill>
                <a:schemeClr val="dk1"/>
              </a:solidFill>
              <a:latin typeface="Meiryo"/>
              <a:ea typeface="Meiryo"/>
              <a:cs typeface="Meiryo"/>
              <a:sym typeface="Meiryo"/>
            </a:endParaRPr>
          </a:p>
          <a:p>
            <a:pPr>
              <a:lnSpc>
                <a:spcPct val="120000"/>
              </a:lnSpc>
              <a:spcBef>
                <a:spcPts val="200"/>
              </a:spcBef>
              <a:buSzPts val="1200"/>
            </a:pPr>
            <a:r>
              <a:rPr lang="ja-JP" altLang="en-US" sz="1200" b="1" dirty="0">
                <a:latin typeface="Meiryo"/>
                <a:ea typeface="Meiryo"/>
                <a:cs typeface="Meiryo"/>
                <a:sym typeface="Meiryo"/>
              </a:rPr>
              <a:t>加盟団体（抜粋）</a:t>
            </a:r>
            <a:endParaRPr dirty="0"/>
          </a:p>
        </p:txBody>
      </p:sp>
      <p:grpSp>
        <p:nvGrpSpPr>
          <p:cNvPr id="91" name="Google Shape;91;g2e8585dba43_5_0"/>
          <p:cNvGrpSpPr/>
          <p:nvPr/>
        </p:nvGrpSpPr>
        <p:grpSpPr>
          <a:xfrm>
            <a:off x="10282825" y="5044189"/>
            <a:ext cx="1546025" cy="1271913"/>
            <a:chOff x="10627220" y="3180516"/>
            <a:chExt cx="2019627" cy="1661545"/>
          </a:xfrm>
        </p:grpSpPr>
        <p:pic>
          <p:nvPicPr>
            <p:cNvPr id="92" name="Google Shape;92;g2e8585dba43_5_0" descr="SOC2(Service Organization Control Type 2)"/>
            <p:cNvPicPr preferRelativeResize="0"/>
            <p:nvPr/>
          </p:nvPicPr>
          <p:blipFill rotWithShape="1">
            <a:blip r:embed="rId5">
              <a:alphaModFix/>
            </a:blip>
            <a:srcRect/>
            <a:stretch/>
          </p:blipFill>
          <p:spPr>
            <a:xfrm>
              <a:off x="11844822" y="3188873"/>
              <a:ext cx="787076" cy="781829"/>
            </a:xfrm>
            <a:prstGeom prst="rect">
              <a:avLst/>
            </a:prstGeom>
            <a:noFill/>
            <a:ln>
              <a:noFill/>
            </a:ln>
          </p:spPr>
        </p:pic>
        <p:pic>
          <p:nvPicPr>
            <p:cNvPr id="93" name="Google Shape;93;g2e8585dba43_5_0" descr="ISO/IEC 27017:2015"/>
            <p:cNvPicPr preferRelativeResize="0"/>
            <p:nvPr/>
          </p:nvPicPr>
          <p:blipFill rotWithShape="1">
            <a:blip r:embed="rId6">
              <a:alphaModFix/>
            </a:blip>
            <a:srcRect/>
            <a:stretch/>
          </p:blipFill>
          <p:spPr>
            <a:xfrm>
              <a:off x="10712661" y="3180516"/>
              <a:ext cx="798546" cy="798546"/>
            </a:xfrm>
            <a:prstGeom prst="rect">
              <a:avLst/>
            </a:prstGeom>
            <a:noFill/>
            <a:ln>
              <a:noFill/>
            </a:ln>
          </p:spPr>
        </p:pic>
        <p:pic>
          <p:nvPicPr>
            <p:cNvPr id="94" name="Google Shape;94;g2e8585dba43_5_0" descr="文字が書かれている&#10;&#10;自動的に生成された説明"/>
            <p:cNvPicPr preferRelativeResize="0"/>
            <p:nvPr/>
          </p:nvPicPr>
          <p:blipFill rotWithShape="1">
            <a:blip r:embed="rId7">
              <a:alphaModFix/>
            </a:blip>
            <a:srcRect/>
            <a:stretch/>
          </p:blipFill>
          <p:spPr>
            <a:xfrm>
              <a:off x="11868158" y="4056164"/>
              <a:ext cx="778689" cy="785897"/>
            </a:xfrm>
            <a:prstGeom prst="rect">
              <a:avLst/>
            </a:prstGeom>
            <a:noFill/>
            <a:ln>
              <a:noFill/>
            </a:ln>
          </p:spPr>
        </p:pic>
        <p:grpSp>
          <p:nvGrpSpPr>
            <p:cNvPr id="95" name="Google Shape;95;g2e8585dba43_5_0"/>
            <p:cNvGrpSpPr/>
            <p:nvPr/>
          </p:nvGrpSpPr>
          <p:grpSpPr>
            <a:xfrm>
              <a:off x="10627220" y="4303319"/>
              <a:ext cx="1029884" cy="291564"/>
              <a:chOff x="-91681" y="-1421487"/>
              <a:chExt cx="9159900" cy="2593200"/>
            </a:xfrm>
          </p:grpSpPr>
          <p:sp>
            <p:nvSpPr>
              <p:cNvPr id="96" name="Google Shape;96;g2e8585dba43_5_0"/>
              <p:cNvSpPr/>
              <p:nvPr/>
            </p:nvSpPr>
            <p:spPr>
              <a:xfrm>
                <a:off x="-91681" y="-1421487"/>
                <a:ext cx="9159900" cy="2593200"/>
              </a:xfrm>
              <a:prstGeom prst="rect">
                <a:avLst/>
              </a:prstGeom>
              <a:solidFill>
                <a:srgbClr val="22273B"/>
              </a:solidFill>
              <a:ln>
                <a:noFill/>
              </a:ln>
            </p:spPr>
            <p:txBody>
              <a:bodyPr spcFirstLastPara="1" wrap="square" lIns="91425" tIns="45700" rIns="91425" bIns="45700" anchor="ctr" anchorCtr="0">
                <a:noAutofit/>
              </a:bodyPr>
              <a:lstStyle/>
              <a:p>
                <a:pPr algn="ctr">
                  <a:buSzPts val="1400"/>
                </a:pPr>
                <a:endParaRPr>
                  <a:solidFill>
                    <a:schemeClr val="lt1"/>
                  </a:solidFill>
                </a:endParaRPr>
              </a:p>
            </p:txBody>
          </p:sp>
          <p:pic>
            <p:nvPicPr>
              <p:cNvPr id="97" name="Google Shape;97;g2e8585dba43_5_0" descr="Portal Logo"/>
              <p:cNvPicPr preferRelativeResize="0"/>
              <p:nvPr/>
            </p:nvPicPr>
            <p:blipFill rotWithShape="1">
              <a:blip r:embed="rId8">
                <a:alphaModFix/>
              </a:blip>
              <a:srcRect/>
              <a:stretch/>
            </p:blipFill>
            <p:spPr>
              <a:xfrm>
                <a:off x="380303" y="-953408"/>
                <a:ext cx="8166102" cy="1638304"/>
              </a:xfrm>
              <a:prstGeom prst="rect">
                <a:avLst/>
              </a:prstGeom>
              <a:noFill/>
              <a:ln>
                <a:noFill/>
              </a:ln>
            </p:spPr>
          </p:pic>
        </p:grpSp>
      </p:grpSp>
      <p:sp>
        <p:nvSpPr>
          <p:cNvPr id="98" name="Google Shape;98;g2e8585dba43_5_0"/>
          <p:cNvSpPr txBox="1"/>
          <p:nvPr/>
        </p:nvSpPr>
        <p:spPr>
          <a:xfrm>
            <a:off x="10174103" y="4488083"/>
            <a:ext cx="1803600" cy="400069"/>
          </a:xfrm>
          <a:prstGeom prst="rect">
            <a:avLst/>
          </a:prstGeom>
          <a:noFill/>
          <a:ln>
            <a:noFill/>
          </a:ln>
        </p:spPr>
        <p:txBody>
          <a:bodyPr spcFirstLastPara="1" wrap="square" lIns="91425" tIns="45700" rIns="91425" bIns="45700" anchor="t" anchorCtr="0">
            <a:spAutoFit/>
          </a:bodyPr>
          <a:lstStyle/>
          <a:p>
            <a:pPr algn="ctr">
              <a:buSzPts val="1000"/>
            </a:pPr>
            <a:r>
              <a:rPr lang="ja-JP" altLang="en-US" sz="1000" b="1">
                <a:solidFill>
                  <a:srgbClr val="101D32"/>
                </a:solidFill>
                <a:latin typeface="Meiryo"/>
                <a:ea typeface="Meiryo"/>
                <a:cs typeface="Meiryo"/>
                <a:sym typeface="Meiryo"/>
              </a:rPr>
              <a:t>電子印鑑</a:t>
            </a:r>
            <a:r>
              <a:rPr lang="en-US" altLang="ja-JP" sz="1000" b="1">
                <a:solidFill>
                  <a:srgbClr val="101D32"/>
                </a:solidFill>
                <a:latin typeface="Meiryo"/>
                <a:ea typeface="Meiryo"/>
                <a:cs typeface="Meiryo"/>
                <a:sym typeface="Meiryo"/>
              </a:rPr>
              <a:t>GMO</a:t>
            </a:r>
            <a:r>
              <a:rPr lang="ja-JP" altLang="en-US" sz="1000" b="1">
                <a:solidFill>
                  <a:srgbClr val="101D32"/>
                </a:solidFill>
                <a:latin typeface="Meiryo"/>
                <a:ea typeface="Meiryo"/>
                <a:cs typeface="Meiryo"/>
                <a:sym typeface="Meiryo"/>
              </a:rPr>
              <a:t>サインで</a:t>
            </a:r>
            <a:endParaRPr sz="1000" b="1">
              <a:solidFill>
                <a:srgbClr val="101D32"/>
              </a:solidFill>
              <a:latin typeface="Meiryo"/>
              <a:ea typeface="Meiryo"/>
              <a:cs typeface="Meiryo"/>
              <a:sym typeface="Meiryo"/>
            </a:endParaRPr>
          </a:p>
          <a:p>
            <a:pPr algn="ctr">
              <a:buSzPts val="1000"/>
            </a:pPr>
            <a:r>
              <a:rPr lang="ja-JP" altLang="en-US" sz="1000" b="1">
                <a:solidFill>
                  <a:srgbClr val="101D32"/>
                </a:solidFill>
                <a:latin typeface="Meiryo"/>
                <a:ea typeface="Meiryo"/>
                <a:cs typeface="Meiryo"/>
                <a:sym typeface="Meiryo"/>
              </a:rPr>
              <a:t>取得済みの認証</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4" name="タイトル 3">
            <a:extLst>
              <a:ext uri="{FF2B5EF4-FFF2-40B4-BE49-F238E27FC236}">
                <a16:creationId xmlns:a16="http://schemas.microsoft.com/office/drawing/2014/main" id="{CA69A948-9327-71BA-2983-FDA11B87640D}"/>
              </a:ext>
            </a:extLst>
          </p:cNvPr>
          <p:cNvSpPr>
            <a:spLocks noGrp="1"/>
          </p:cNvSpPr>
          <p:nvPr>
            <p:ph type="ctrTitle"/>
          </p:nvPr>
        </p:nvSpPr>
        <p:spPr/>
        <p:txBody>
          <a:bodyPr/>
          <a:lstStyle/>
          <a:p>
            <a:r>
              <a:rPr lang="ja-JP" altLang="en-US" dirty="0" smtClean="0"/>
              <a:t>２．電子</a:t>
            </a:r>
            <a:r>
              <a:rPr lang="ja-JP" altLang="en-US" dirty="0"/>
              <a:t>契約とは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3" name="Google Shape;93;p9"/>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ltLang="ja-JP"/>
              <a:pPr/>
              <a:t>5</a:t>
            </a:fld>
            <a:endParaRPr/>
          </a:p>
        </p:txBody>
      </p:sp>
      <p:sp>
        <p:nvSpPr>
          <p:cNvPr id="2" name="タイトル 1">
            <a:extLst>
              <a:ext uri="{FF2B5EF4-FFF2-40B4-BE49-F238E27FC236}">
                <a16:creationId xmlns:a16="http://schemas.microsoft.com/office/drawing/2014/main" id="{CD36B028-4888-896A-CC5B-1A076742CDA4}"/>
              </a:ext>
            </a:extLst>
          </p:cNvPr>
          <p:cNvSpPr>
            <a:spLocks noGrp="1"/>
          </p:cNvSpPr>
          <p:nvPr>
            <p:ph type="title"/>
          </p:nvPr>
        </p:nvSpPr>
        <p:spPr/>
        <p:txBody>
          <a:bodyPr>
            <a:normAutofit/>
          </a:bodyPr>
          <a:lstStyle/>
          <a:p>
            <a:r>
              <a:rPr lang="ja-JP" altLang="en-US" dirty="0"/>
              <a:t>電子契約の主なメリット</a:t>
            </a:r>
          </a:p>
        </p:txBody>
      </p:sp>
      <p:sp>
        <p:nvSpPr>
          <p:cNvPr id="4" name="Google Shape;225;p28">
            <a:extLst>
              <a:ext uri="{FF2B5EF4-FFF2-40B4-BE49-F238E27FC236}">
                <a16:creationId xmlns:a16="http://schemas.microsoft.com/office/drawing/2014/main" id="{BF88713D-3073-3F24-2993-00D04E1CF6C0}"/>
              </a:ext>
            </a:extLst>
          </p:cNvPr>
          <p:cNvSpPr/>
          <p:nvPr/>
        </p:nvSpPr>
        <p:spPr>
          <a:xfrm>
            <a:off x="7492428" y="1103061"/>
            <a:ext cx="2375737" cy="1418273"/>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6" name="Google Shape;228;p28">
            <a:extLst>
              <a:ext uri="{FF2B5EF4-FFF2-40B4-BE49-F238E27FC236}">
                <a16:creationId xmlns:a16="http://schemas.microsoft.com/office/drawing/2014/main" id="{C42A5BDD-CA0C-BF4B-D7A9-B54B899464E7}"/>
              </a:ext>
            </a:extLst>
          </p:cNvPr>
          <p:cNvSpPr/>
          <p:nvPr/>
        </p:nvSpPr>
        <p:spPr>
          <a:xfrm>
            <a:off x="2463414" y="1940186"/>
            <a:ext cx="2047499" cy="369291"/>
          </a:xfrm>
          <a:prstGeom prst="rect">
            <a:avLst/>
          </a:prstGeom>
          <a:noFill/>
          <a:ln>
            <a:noFill/>
          </a:ln>
        </p:spPr>
        <p:txBody>
          <a:bodyPr spcFirstLastPara="1" wrap="square" lIns="91425" tIns="45700" rIns="91425" bIns="45700" anchor="t" anchorCtr="0">
            <a:noAutofit/>
          </a:bodyPr>
          <a:lstStyle/>
          <a:p>
            <a:pPr>
              <a:buSzPts val="1400"/>
            </a:pPr>
            <a:r>
              <a:rPr lang="ja-JP" altLang="en-US" sz="1800" b="1" dirty="0">
                <a:solidFill>
                  <a:schemeClr val="dk1"/>
                </a:solidFill>
                <a:latin typeface="メイリオ" panose="020B0604030504040204" pitchFamily="50" charset="-128"/>
                <a:ea typeface="メイリオ" panose="020B0604030504040204" pitchFamily="50" charset="-128"/>
                <a:cs typeface="Meiryo"/>
                <a:sym typeface="Meiryo"/>
              </a:rPr>
              <a:t>締結コストを削減</a:t>
            </a:r>
            <a:endParaRPr sz="1600"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7" name="Google Shape;229;p28">
            <a:extLst>
              <a:ext uri="{FF2B5EF4-FFF2-40B4-BE49-F238E27FC236}">
                <a16:creationId xmlns:a16="http://schemas.microsoft.com/office/drawing/2014/main" id="{457D2BD6-2748-E3DA-38ED-27453C9E385C}"/>
              </a:ext>
            </a:extLst>
          </p:cNvPr>
          <p:cNvSpPr/>
          <p:nvPr/>
        </p:nvSpPr>
        <p:spPr>
          <a:xfrm>
            <a:off x="5072251" y="1933168"/>
            <a:ext cx="2047499" cy="369291"/>
          </a:xfrm>
          <a:prstGeom prst="rect">
            <a:avLst/>
          </a:prstGeom>
          <a:noFill/>
          <a:ln>
            <a:noFill/>
          </a:ln>
        </p:spPr>
        <p:txBody>
          <a:bodyPr spcFirstLastPara="1" wrap="square" lIns="91425" tIns="45700" rIns="91425" bIns="45700" anchor="t" anchorCtr="0">
            <a:noAutofit/>
          </a:bodyPr>
          <a:lstStyle/>
          <a:p>
            <a:pPr>
              <a:buSzPts val="1400"/>
            </a:pPr>
            <a:r>
              <a:rPr lang="ja-JP" altLang="en-US" sz="1800" b="1" dirty="0">
                <a:solidFill>
                  <a:schemeClr val="dk1"/>
                </a:solidFill>
                <a:latin typeface="メイリオ" panose="020B0604030504040204" pitchFamily="50" charset="-128"/>
                <a:ea typeface="メイリオ" panose="020B0604030504040204" pitchFamily="50" charset="-128"/>
                <a:cs typeface="Meiryo"/>
                <a:sym typeface="Meiryo"/>
              </a:rPr>
              <a:t>締結手続の高速化</a:t>
            </a:r>
            <a:endParaRPr sz="1600"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8" name="Google Shape;230;p28">
            <a:extLst>
              <a:ext uri="{FF2B5EF4-FFF2-40B4-BE49-F238E27FC236}">
                <a16:creationId xmlns:a16="http://schemas.microsoft.com/office/drawing/2014/main" id="{BEE819D0-5D58-31A4-399E-A698F6441952}"/>
              </a:ext>
            </a:extLst>
          </p:cNvPr>
          <p:cNvSpPr/>
          <p:nvPr/>
        </p:nvSpPr>
        <p:spPr>
          <a:xfrm>
            <a:off x="7557438" y="1818245"/>
            <a:ext cx="2243995" cy="646291"/>
          </a:xfrm>
          <a:prstGeom prst="rect">
            <a:avLst/>
          </a:prstGeom>
          <a:noFill/>
          <a:ln>
            <a:noFill/>
          </a:ln>
        </p:spPr>
        <p:txBody>
          <a:bodyPr spcFirstLastPara="1" wrap="square" lIns="91425" tIns="45700" rIns="91425" bIns="45700" anchor="t" anchorCtr="0">
            <a:noAutofit/>
          </a:bodyPr>
          <a:lstStyle/>
          <a:p>
            <a:pPr algn="ctr">
              <a:buSzPts val="1400"/>
            </a:pPr>
            <a:r>
              <a:rPr lang="ja-JP" altLang="en-US" sz="1800" b="1" dirty="0">
                <a:solidFill>
                  <a:schemeClr val="dk1"/>
                </a:solidFill>
                <a:latin typeface="メイリオ" panose="020B0604030504040204" pitchFamily="50" charset="-128"/>
                <a:ea typeface="メイリオ" panose="020B0604030504040204" pitchFamily="50" charset="-128"/>
                <a:cs typeface="Meiryo"/>
                <a:sym typeface="Meiryo"/>
              </a:rPr>
              <a:t>ガバナンス</a:t>
            </a:r>
            <a:endParaRPr sz="1800" b="1" dirty="0">
              <a:solidFill>
                <a:schemeClr val="dk1"/>
              </a:solidFill>
              <a:latin typeface="メイリオ" panose="020B0604030504040204" pitchFamily="50" charset="-128"/>
              <a:ea typeface="メイリオ" panose="020B0604030504040204" pitchFamily="50" charset="-128"/>
              <a:cs typeface="Meiryo"/>
              <a:sym typeface="Meiryo"/>
            </a:endParaRPr>
          </a:p>
          <a:p>
            <a:pPr algn="ctr">
              <a:buSzPts val="1400"/>
            </a:pPr>
            <a:r>
              <a:rPr lang="ja-JP" altLang="en-US" sz="1800" b="1" dirty="0">
                <a:solidFill>
                  <a:schemeClr val="dk1"/>
                </a:solidFill>
                <a:latin typeface="メイリオ" panose="020B0604030504040204" pitchFamily="50" charset="-128"/>
                <a:ea typeface="メイリオ" panose="020B0604030504040204" pitchFamily="50" charset="-128"/>
                <a:cs typeface="Meiryo"/>
                <a:sym typeface="Meiryo"/>
              </a:rPr>
              <a:t>（内部統制）強化</a:t>
            </a:r>
            <a:endParaRPr sz="1600"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9" name="Google Shape;231;p28">
            <a:extLst>
              <a:ext uri="{FF2B5EF4-FFF2-40B4-BE49-F238E27FC236}">
                <a16:creationId xmlns:a16="http://schemas.microsoft.com/office/drawing/2014/main" id="{3C23A664-F7AF-DA07-E01B-40691E0EB1CF}"/>
              </a:ext>
            </a:extLst>
          </p:cNvPr>
          <p:cNvSpPr txBox="1"/>
          <p:nvPr/>
        </p:nvSpPr>
        <p:spPr>
          <a:xfrm>
            <a:off x="2282024" y="1205957"/>
            <a:ext cx="2340001" cy="400069"/>
          </a:xfrm>
          <a:prstGeom prst="rect">
            <a:avLst/>
          </a:prstGeom>
          <a:noFill/>
          <a:ln>
            <a:noFill/>
          </a:ln>
        </p:spPr>
        <p:txBody>
          <a:bodyPr spcFirstLastPara="1" wrap="square" lIns="91425" tIns="45700" rIns="91425" bIns="45700" anchor="ctr" anchorCtr="0">
            <a:spAutoFit/>
          </a:bodyPr>
          <a:lstStyle/>
          <a:p>
            <a:pPr algn="ctr">
              <a:buSzPts val="2000"/>
            </a:pPr>
            <a:r>
              <a:rPr lang="en-US" altLang="ja-JP" sz="2000" b="1" dirty="0">
                <a:solidFill>
                  <a:schemeClr val="accent1"/>
                </a:solidFill>
                <a:latin typeface="メイリオ" panose="020B0604030504040204" pitchFamily="50" charset="-128"/>
                <a:ea typeface="メイリオ" panose="020B0604030504040204" pitchFamily="50" charset="-128"/>
                <a:cs typeface="Meiryo"/>
                <a:sym typeface="Meiryo"/>
              </a:rPr>
              <a:t>1</a:t>
            </a:r>
            <a:endParaRPr sz="2000" b="1" dirty="0">
              <a:solidFill>
                <a:schemeClr val="accent1"/>
              </a:solidFill>
              <a:latin typeface="メイリオ" panose="020B0604030504040204" pitchFamily="50" charset="-128"/>
              <a:ea typeface="メイリオ" panose="020B0604030504040204" pitchFamily="50" charset="-128"/>
              <a:cs typeface="Meiryo"/>
              <a:sym typeface="Meiryo"/>
            </a:endParaRPr>
          </a:p>
        </p:txBody>
      </p:sp>
      <p:cxnSp>
        <p:nvCxnSpPr>
          <p:cNvPr id="10" name="Google Shape;232;p28">
            <a:extLst>
              <a:ext uri="{FF2B5EF4-FFF2-40B4-BE49-F238E27FC236}">
                <a16:creationId xmlns:a16="http://schemas.microsoft.com/office/drawing/2014/main" id="{61D8AEE9-AFB5-590F-7058-F8A6FBD20EF1}"/>
              </a:ext>
            </a:extLst>
          </p:cNvPr>
          <p:cNvCxnSpPr/>
          <p:nvPr/>
        </p:nvCxnSpPr>
        <p:spPr>
          <a:xfrm>
            <a:off x="2428270"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11" name="Google Shape;233;p28">
            <a:extLst>
              <a:ext uri="{FF2B5EF4-FFF2-40B4-BE49-F238E27FC236}">
                <a16:creationId xmlns:a16="http://schemas.microsoft.com/office/drawing/2014/main" id="{72D5072E-E2AC-85DB-F0B3-B017A984A266}"/>
              </a:ext>
            </a:extLst>
          </p:cNvPr>
          <p:cNvSpPr txBox="1"/>
          <p:nvPr/>
        </p:nvSpPr>
        <p:spPr>
          <a:xfrm>
            <a:off x="5643301" y="1205957"/>
            <a:ext cx="874783" cy="400069"/>
          </a:xfrm>
          <a:prstGeom prst="rect">
            <a:avLst/>
          </a:prstGeom>
          <a:noFill/>
          <a:ln>
            <a:noFill/>
          </a:ln>
        </p:spPr>
        <p:txBody>
          <a:bodyPr spcFirstLastPara="1" wrap="square" lIns="91425" tIns="45700" rIns="91425" bIns="45700" anchor="ctr" anchorCtr="0">
            <a:spAutoFit/>
          </a:bodyPr>
          <a:lstStyle/>
          <a:p>
            <a:pPr algn="ctr">
              <a:buSzPts val="2000"/>
            </a:pPr>
            <a:r>
              <a:rPr lang="en-US" altLang="ja-JP" sz="2000" b="1" dirty="0">
                <a:solidFill>
                  <a:schemeClr val="accent1"/>
                </a:solidFill>
                <a:latin typeface="メイリオ" panose="020B0604030504040204" pitchFamily="50" charset="-128"/>
                <a:ea typeface="メイリオ" panose="020B0604030504040204" pitchFamily="50" charset="-128"/>
                <a:cs typeface="Meiryo"/>
                <a:sym typeface="Meiryo"/>
              </a:rPr>
              <a:t>2</a:t>
            </a:r>
            <a:endParaRPr sz="2000" b="1" dirty="0">
              <a:solidFill>
                <a:schemeClr val="accent1"/>
              </a:solidFill>
              <a:latin typeface="メイリオ" panose="020B0604030504040204" pitchFamily="50" charset="-128"/>
              <a:ea typeface="メイリオ" panose="020B0604030504040204" pitchFamily="50" charset="-128"/>
              <a:cs typeface="Meiryo"/>
              <a:sym typeface="Meiryo"/>
            </a:endParaRPr>
          </a:p>
        </p:txBody>
      </p:sp>
      <p:cxnSp>
        <p:nvCxnSpPr>
          <p:cNvPr id="12" name="Google Shape;234;p28">
            <a:extLst>
              <a:ext uri="{FF2B5EF4-FFF2-40B4-BE49-F238E27FC236}">
                <a16:creationId xmlns:a16="http://schemas.microsoft.com/office/drawing/2014/main" id="{48C4BD90-C777-3DEF-3D46-DCF2C52B6C05}"/>
              </a:ext>
            </a:extLst>
          </p:cNvPr>
          <p:cNvCxnSpPr/>
          <p:nvPr/>
        </p:nvCxnSpPr>
        <p:spPr>
          <a:xfrm>
            <a:off x="5056938"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13" name="Google Shape;235;p28">
            <a:extLst>
              <a:ext uri="{FF2B5EF4-FFF2-40B4-BE49-F238E27FC236}">
                <a16:creationId xmlns:a16="http://schemas.microsoft.com/office/drawing/2014/main" id="{E34E9CA4-BDBD-32C2-6527-FA74BD6EA519}"/>
              </a:ext>
            </a:extLst>
          </p:cNvPr>
          <p:cNvSpPr txBox="1"/>
          <p:nvPr/>
        </p:nvSpPr>
        <p:spPr>
          <a:xfrm>
            <a:off x="7529756" y="1205957"/>
            <a:ext cx="2340001" cy="400069"/>
          </a:xfrm>
          <a:prstGeom prst="rect">
            <a:avLst/>
          </a:prstGeom>
          <a:noFill/>
          <a:ln>
            <a:noFill/>
          </a:ln>
        </p:spPr>
        <p:txBody>
          <a:bodyPr spcFirstLastPara="1" wrap="square" lIns="91425" tIns="45700" rIns="91425" bIns="45700" anchor="ctr" anchorCtr="0">
            <a:spAutoFit/>
          </a:bodyPr>
          <a:lstStyle/>
          <a:p>
            <a:pPr algn="ctr">
              <a:buSzPts val="2000"/>
            </a:pPr>
            <a:r>
              <a:rPr lang="en-US" altLang="ja-JP" sz="2000" b="1" dirty="0">
                <a:solidFill>
                  <a:schemeClr val="accent1"/>
                </a:solidFill>
                <a:latin typeface="メイリオ" panose="020B0604030504040204" pitchFamily="50" charset="-128"/>
                <a:ea typeface="メイリオ" panose="020B0604030504040204" pitchFamily="50" charset="-128"/>
                <a:cs typeface="Meiryo"/>
                <a:sym typeface="Meiryo"/>
              </a:rPr>
              <a:t>3</a:t>
            </a:r>
            <a:endParaRPr sz="2000" b="1" dirty="0">
              <a:solidFill>
                <a:schemeClr val="accent1"/>
              </a:solidFill>
              <a:latin typeface="メイリオ" panose="020B0604030504040204" pitchFamily="50" charset="-128"/>
              <a:ea typeface="メイリオ" panose="020B0604030504040204" pitchFamily="50" charset="-128"/>
              <a:cs typeface="Meiryo"/>
              <a:sym typeface="Meiryo"/>
            </a:endParaRPr>
          </a:p>
        </p:txBody>
      </p:sp>
      <p:cxnSp>
        <p:nvCxnSpPr>
          <p:cNvPr id="14" name="Google Shape;236;p28">
            <a:extLst>
              <a:ext uri="{FF2B5EF4-FFF2-40B4-BE49-F238E27FC236}">
                <a16:creationId xmlns:a16="http://schemas.microsoft.com/office/drawing/2014/main" id="{236C25EF-9A35-AE87-4AA7-7370A0366AEF}"/>
              </a:ext>
            </a:extLst>
          </p:cNvPr>
          <p:cNvCxnSpPr/>
          <p:nvPr/>
        </p:nvCxnSpPr>
        <p:spPr>
          <a:xfrm>
            <a:off x="7655682"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15" name="Google Shape;237;p28">
            <a:extLst>
              <a:ext uri="{FF2B5EF4-FFF2-40B4-BE49-F238E27FC236}">
                <a16:creationId xmlns:a16="http://schemas.microsoft.com/office/drawing/2014/main" id="{4EA66001-2034-A552-5EA2-FE0A7B3E75DA}"/>
              </a:ext>
            </a:extLst>
          </p:cNvPr>
          <p:cNvSpPr/>
          <p:nvPr/>
        </p:nvSpPr>
        <p:spPr>
          <a:xfrm>
            <a:off x="2282024" y="1103061"/>
            <a:ext cx="2375737" cy="1418273"/>
          </a:xfrm>
          <a:prstGeom prst="roundRect">
            <a:avLst>
              <a:gd name="adj" fmla="val 8164"/>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6" name="Google Shape;238;p28">
            <a:extLst>
              <a:ext uri="{FF2B5EF4-FFF2-40B4-BE49-F238E27FC236}">
                <a16:creationId xmlns:a16="http://schemas.microsoft.com/office/drawing/2014/main" id="{58A53793-5771-BD3E-E7DC-8F80D1461C55}"/>
              </a:ext>
            </a:extLst>
          </p:cNvPr>
          <p:cNvSpPr/>
          <p:nvPr/>
        </p:nvSpPr>
        <p:spPr>
          <a:xfrm>
            <a:off x="4901628" y="1103061"/>
            <a:ext cx="2375737" cy="1418273"/>
          </a:xfrm>
          <a:prstGeom prst="roundRect">
            <a:avLst>
              <a:gd name="adj" fmla="val 8164"/>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graphicFrame>
        <p:nvGraphicFramePr>
          <p:cNvPr id="18" name="Google Shape;200;p30">
            <a:extLst>
              <a:ext uri="{FF2B5EF4-FFF2-40B4-BE49-F238E27FC236}">
                <a16:creationId xmlns:a16="http://schemas.microsoft.com/office/drawing/2014/main" id="{F07006FF-BF57-C6D6-D2D1-F77B660CE960}"/>
              </a:ext>
            </a:extLst>
          </p:cNvPr>
          <p:cNvGraphicFramePr/>
          <p:nvPr>
            <p:extLst>
              <p:ext uri="{D42A27DB-BD31-4B8C-83A1-F6EECF244321}">
                <p14:modId xmlns:p14="http://schemas.microsoft.com/office/powerpoint/2010/main" val="537251231"/>
              </p:ext>
            </p:extLst>
          </p:nvPr>
        </p:nvGraphicFramePr>
        <p:xfrm>
          <a:off x="2302929" y="2771127"/>
          <a:ext cx="7586142" cy="3437088"/>
        </p:xfrm>
        <a:graphic>
          <a:graphicData uri="http://schemas.openxmlformats.org/drawingml/2006/table">
            <a:tbl>
              <a:tblPr>
                <a:noFill/>
              </a:tblPr>
              <a:tblGrid>
                <a:gridCol w="1319259">
                  <a:extLst>
                    <a:ext uri="{9D8B030D-6E8A-4147-A177-3AD203B41FA5}">
                      <a16:colId xmlns:a16="http://schemas.microsoft.com/office/drawing/2014/main" val="20000"/>
                    </a:ext>
                  </a:extLst>
                </a:gridCol>
                <a:gridCol w="3006476">
                  <a:extLst>
                    <a:ext uri="{9D8B030D-6E8A-4147-A177-3AD203B41FA5}">
                      <a16:colId xmlns:a16="http://schemas.microsoft.com/office/drawing/2014/main" val="20001"/>
                    </a:ext>
                  </a:extLst>
                </a:gridCol>
                <a:gridCol w="3260407">
                  <a:extLst>
                    <a:ext uri="{9D8B030D-6E8A-4147-A177-3AD203B41FA5}">
                      <a16:colId xmlns:a16="http://schemas.microsoft.com/office/drawing/2014/main" val="20002"/>
                    </a:ext>
                  </a:extLst>
                </a:gridCol>
              </a:tblGrid>
              <a:tr h="476124">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800" b="1" u="none" strike="noStrike" cap="none" dirty="0">
                          <a:solidFill>
                            <a:schemeClr val="lt1"/>
                          </a:solidFill>
                          <a:latin typeface="Meiryo"/>
                          <a:ea typeface="Meiryo"/>
                          <a:cs typeface="Meiryo"/>
                          <a:sym typeface="Meiryo"/>
                        </a:rPr>
                        <a:t>紙の契約</a:t>
                      </a:r>
                      <a:endParaRPr sz="1800" b="1" u="none" strike="noStrike" cap="none" dirty="0">
                        <a:solidFill>
                          <a:schemeClr val="lt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800" b="1" u="none" strike="noStrike" cap="none" dirty="0">
                          <a:solidFill>
                            <a:schemeClr val="lt1"/>
                          </a:solidFill>
                          <a:latin typeface="Meiryo"/>
                          <a:ea typeface="Meiryo"/>
                          <a:cs typeface="Meiryo"/>
                          <a:sym typeface="Meiryo"/>
                        </a:rPr>
                        <a:t>電子契約</a:t>
                      </a:r>
                      <a:endParaRPr sz="1800" b="1" u="none" strike="noStrike" cap="none" dirty="0">
                        <a:solidFill>
                          <a:schemeClr val="lt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93494">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800" b="1" u="none" strike="noStrike" cap="none" dirty="0">
                          <a:solidFill>
                            <a:schemeClr val="lt1"/>
                          </a:solidFill>
                          <a:latin typeface="Meiryo"/>
                          <a:ea typeface="Meiryo"/>
                          <a:cs typeface="Meiryo"/>
                          <a:sym typeface="Meiryo"/>
                        </a:rPr>
                        <a:t>形式</a:t>
                      </a:r>
                      <a:endParaRPr sz="1800" b="1" u="none" strike="noStrike" cap="none" dirty="0">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600" b="0" u="none" strike="noStrike" cap="none" dirty="0">
                          <a:solidFill>
                            <a:schemeClr val="dk1"/>
                          </a:solidFill>
                          <a:latin typeface="Meiryo"/>
                          <a:ea typeface="Meiryo"/>
                          <a:cs typeface="Meiryo"/>
                          <a:sym typeface="Meiryo"/>
                        </a:rPr>
                        <a:t>紙の書面</a:t>
                      </a:r>
                      <a:endParaRPr sz="1600" b="0" u="none" strike="noStrike" cap="none" dirty="0">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altLang="en-US" sz="1600" b="1" u="none" strike="noStrike" cap="none" dirty="0">
                          <a:solidFill>
                            <a:schemeClr val="dk1"/>
                          </a:solidFill>
                          <a:latin typeface="Meiryo"/>
                          <a:ea typeface="Meiryo"/>
                          <a:cs typeface="Meiryo"/>
                          <a:sym typeface="Meiryo"/>
                        </a:rPr>
                        <a:t>電子データ（</a:t>
                      </a:r>
                      <a:r>
                        <a:rPr lang="en-US" altLang="ja-JP" sz="1600" b="1" u="none" strike="noStrike" cap="none" dirty="0">
                          <a:solidFill>
                            <a:schemeClr val="dk1"/>
                          </a:solidFill>
                          <a:latin typeface="Meiryo"/>
                          <a:ea typeface="Meiryo"/>
                          <a:cs typeface="Meiryo"/>
                          <a:sym typeface="Meiryo"/>
                        </a:rPr>
                        <a:t>PDF</a:t>
                      </a:r>
                      <a:r>
                        <a:rPr lang="ja-JP" altLang="en-US" sz="1600" b="1" u="none" strike="noStrike" cap="none" dirty="0">
                          <a:solidFill>
                            <a:schemeClr val="dk1"/>
                          </a:solidFill>
                          <a:latin typeface="Meiryo"/>
                          <a:ea typeface="Meiryo"/>
                          <a:cs typeface="Meiryo"/>
                          <a:sym typeface="Meiryo"/>
                        </a:rPr>
                        <a:t>）</a:t>
                      </a:r>
                      <a:endParaRPr sz="1600" b="1" u="none" strike="noStrike" cap="none" dirty="0">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16:rowId xmlns:a16="http://schemas.microsoft.com/office/drawing/2014/main" val="10001"/>
                  </a:ext>
                </a:extLst>
              </a:tr>
              <a:tr h="493494">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800" b="1" u="none" strike="noStrike" cap="none" dirty="0">
                          <a:solidFill>
                            <a:schemeClr val="lt1"/>
                          </a:solidFill>
                          <a:latin typeface="Meiryo"/>
                          <a:ea typeface="Meiryo"/>
                          <a:cs typeface="Meiryo"/>
                          <a:sym typeface="Meiryo"/>
                        </a:rPr>
                        <a:t>押印</a:t>
                      </a:r>
                      <a:endParaRPr sz="1800" b="1" u="none" strike="noStrike" cap="none" dirty="0">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600" b="0" u="none" strike="noStrike" cap="none" dirty="0">
                          <a:solidFill>
                            <a:schemeClr val="dk1"/>
                          </a:solidFill>
                          <a:latin typeface="Meiryo"/>
                          <a:ea typeface="Meiryo"/>
                          <a:cs typeface="Meiryo"/>
                          <a:sym typeface="Meiryo"/>
                        </a:rPr>
                        <a:t>印鑑</a:t>
                      </a:r>
                      <a:endParaRPr sz="1600" b="0" u="none" strike="noStrike" cap="none" dirty="0">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altLang="en-US" sz="1600" b="1" u="none" strike="noStrike" cap="none" dirty="0">
                          <a:solidFill>
                            <a:schemeClr val="dk1"/>
                          </a:solidFill>
                          <a:latin typeface="Meiryo"/>
                          <a:ea typeface="Meiryo"/>
                          <a:cs typeface="Meiryo"/>
                          <a:sym typeface="Meiryo"/>
                        </a:rPr>
                        <a:t>電子署名</a:t>
                      </a:r>
                      <a:endParaRPr sz="1600" b="1" u="none" strike="noStrike" cap="none" dirty="0">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93494">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800" b="1" u="none" strike="noStrike" cap="none" dirty="0">
                          <a:solidFill>
                            <a:schemeClr val="lt1"/>
                          </a:solidFill>
                          <a:latin typeface="Meiryo"/>
                          <a:ea typeface="Meiryo"/>
                          <a:cs typeface="Meiryo"/>
                          <a:sym typeface="Meiryo"/>
                        </a:rPr>
                        <a:t>送付</a:t>
                      </a:r>
                      <a:endParaRPr sz="1800" b="1" u="none" strike="noStrike" cap="none" dirty="0">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600" b="0" u="none" strike="noStrike" cap="none" dirty="0">
                          <a:solidFill>
                            <a:schemeClr val="dk1"/>
                          </a:solidFill>
                          <a:latin typeface="Meiryo"/>
                          <a:ea typeface="Meiryo"/>
                          <a:cs typeface="Meiryo"/>
                          <a:sym typeface="Meiryo"/>
                        </a:rPr>
                        <a:t>送付・持参</a:t>
                      </a:r>
                      <a:endParaRPr sz="1600" b="0" u="none" strike="noStrike" cap="none" dirty="0">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altLang="en-US" sz="1600" b="1" u="none" strike="noStrike" cap="none" dirty="0">
                          <a:solidFill>
                            <a:schemeClr val="dk1"/>
                          </a:solidFill>
                          <a:latin typeface="Meiryo"/>
                          <a:ea typeface="Meiryo"/>
                          <a:cs typeface="Meiryo"/>
                          <a:sym typeface="Meiryo"/>
                        </a:rPr>
                        <a:t>インターネット</a:t>
                      </a:r>
                      <a:endParaRPr sz="1600" b="1" u="none" strike="noStrike" cap="none" dirty="0">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16:rowId xmlns:a16="http://schemas.microsoft.com/office/drawing/2014/main" val="10003"/>
                  </a:ext>
                </a:extLst>
              </a:tr>
              <a:tr h="493494">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800" b="1" u="none" strike="noStrike" cap="none" dirty="0">
                          <a:solidFill>
                            <a:schemeClr val="lt1"/>
                          </a:solidFill>
                          <a:latin typeface="Meiryo"/>
                          <a:ea typeface="Meiryo"/>
                          <a:cs typeface="Meiryo"/>
                          <a:sym typeface="Meiryo"/>
                        </a:rPr>
                        <a:t>保管</a:t>
                      </a:r>
                      <a:endParaRPr sz="1800" b="1" u="none" strike="noStrike" cap="none" dirty="0">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600" b="0" u="none" strike="noStrike" cap="none" dirty="0">
                          <a:solidFill>
                            <a:schemeClr val="dk1"/>
                          </a:solidFill>
                          <a:latin typeface="Meiryo"/>
                          <a:ea typeface="Meiryo"/>
                          <a:cs typeface="Meiryo"/>
                          <a:sym typeface="Meiryo"/>
                        </a:rPr>
                        <a:t>書棚</a:t>
                      </a:r>
                      <a:endParaRPr sz="1600" b="0" u="none" strike="noStrike" cap="none" dirty="0">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altLang="en-US" sz="1600" b="1" u="none" strike="noStrike" cap="none" dirty="0">
                          <a:solidFill>
                            <a:schemeClr val="dk1"/>
                          </a:solidFill>
                          <a:latin typeface="Meiryo"/>
                          <a:ea typeface="Meiryo"/>
                          <a:cs typeface="Meiryo"/>
                          <a:sym typeface="Meiryo"/>
                        </a:rPr>
                        <a:t>サーバー</a:t>
                      </a:r>
                      <a:endParaRPr sz="1600" b="1" u="none" strike="noStrike" cap="none" dirty="0">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3494">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800" b="1" u="none" strike="noStrike" cap="none" dirty="0">
                          <a:solidFill>
                            <a:schemeClr val="lt1"/>
                          </a:solidFill>
                          <a:latin typeface="Meiryo"/>
                          <a:ea typeface="Meiryo"/>
                          <a:cs typeface="Meiryo"/>
                          <a:sym typeface="Meiryo"/>
                        </a:rPr>
                        <a:t>印紙</a:t>
                      </a:r>
                      <a:endParaRPr sz="1800" b="1" u="none" strike="noStrike" cap="none" dirty="0">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lgn="ctr">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600" b="0" u="none" strike="noStrike" cap="none" dirty="0">
                          <a:solidFill>
                            <a:schemeClr val="dk1"/>
                          </a:solidFill>
                          <a:latin typeface="Meiryo"/>
                          <a:ea typeface="Meiryo"/>
                          <a:cs typeface="Meiryo"/>
                          <a:sym typeface="Meiryo"/>
                        </a:rPr>
                        <a:t>必要</a:t>
                      </a:r>
                      <a:endParaRPr sz="1600" b="0" u="none" strike="noStrike" cap="none" dirty="0">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lgn="ctr">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altLang="en-US" sz="1600" b="1" u="none" strike="noStrike" cap="none" dirty="0">
                          <a:solidFill>
                            <a:schemeClr val="accent3"/>
                          </a:solidFill>
                          <a:latin typeface="Meiryo"/>
                          <a:ea typeface="Meiryo"/>
                          <a:cs typeface="Meiryo"/>
                          <a:sym typeface="Meiryo"/>
                        </a:rPr>
                        <a:t>不要</a:t>
                      </a:r>
                      <a:endParaRPr sz="1600" b="1" u="none" strike="noStrike" cap="none" dirty="0">
                        <a:solidFill>
                          <a:schemeClr val="accent3"/>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lgn="ctr">
                      <a:solidFill>
                        <a:srgbClr val="A5A5A5"/>
                      </a:solidFill>
                      <a:prstDash val="solid"/>
                      <a:round/>
                      <a:headEnd type="none" w="sm" len="sm"/>
                      <a:tailEnd type="none" w="sm" len="sm"/>
                    </a:lnB>
                    <a:solidFill>
                      <a:srgbClr val="E5EEF7"/>
                    </a:solidFill>
                  </a:tcPr>
                </a:tc>
                <a:extLst>
                  <a:ext uri="{0D108BD9-81ED-4DB2-BD59-A6C34878D82A}">
                    <a16:rowId xmlns:a16="http://schemas.microsoft.com/office/drawing/2014/main" val="10005"/>
                  </a:ext>
                </a:extLst>
              </a:tr>
              <a:tr h="493494">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800" b="1" u="none" strike="noStrike" cap="none" dirty="0">
                          <a:solidFill>
                            <a:schemeClr val="lt1"/>
                          </a:solidFill>
                          <a:latin typeface="Meiryo"/>
                          <a:ea typeface="Meiryo"/>
                          <a:cs typeface="Meiryo"/>
                          <a:sym typeface="Meiryo"/>
                        </a:rPr>
                        <a:t>証拠力</a:t>
                      </a:r>
                      <a:endParaRPr sz="1800" b="1" u="none" strike="noStrike" cap="none" dirty="0">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altLang="en-US" sz="1600" b="0" u="none" strike="noStrike" cap="none" dirty="0">
                          <a:solidFill>
                            <a:schemeClr val="dk1"/>
                          </a:solidFill>
                          <a:latin typeface="Meiryo"/>
                          <a:ea typeface="Meiryo"/>
                          <a:cs typeface="Meiryo"/>
                          <a:sym typeface="Meiryo"/>
                        </a:rPr>
                        <a:t>あり</a:t>
                      </a:r>
                      <a:endParaRPr sz="1600" b="0" u="none" strike="noStrike" cap="none" dirty="0">
                        <a:solidFill>
                          <a:schemeClr val="dk1"/>
                        </a:solidFill>
                        <a:latin typeface="Meiryo"/>
                        <a:ea typeface="Meiryo"/>
                        <a:cs typeface="Meiryo"/>
                        <a:sym typeface="Meiryo"/>
                      </a:endParaRPr>
                    </a:p>
                  </a:txBody>
                  <a:tcPr marL="68575" marR="68575" marT="34300" marB="3430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altLang="en-US" sz="1600" b="1" u="none" strike="noStrike" cap="none" dirty="0">
                          <a:solidFill>
                            <a:schemeClr val="dk1"/>
                          </a:solidFill>
                          <a:latin typeface="Meiryo"/>
                          <a:ea typeface="Meiryo"/>
                          <a:cs typeface="Meiryo"/>
                          <a:sym typeface="Meiryo"/>
                        </a:rPr>
                        <a:t>あり</a:t>
                      </a:r>
                      <a:endParaRPr sz="1600" b="1" u="none" strike="noStrike" cap="none" dirty="0">
                        <a:solidFill>
                          <a:schemeClr val="dk1"/>
                        </a:solidFill>
                        <a:latin typeface="Meiryo"/>
                        <a:ea typeface="Meiryo"/>
                        <a:cs typeface="Meiryo"/>
                        <a:sym typeface="Meiryo"/>
                      </a:endParaRPr>
                    </a:p>
                  </a:txBody>
                  <a:tcPr marL="68575" marR="68575" marT="34300" marB="34300" anchor="ctr">
                    <a:lnL w="12700" cap="flat" cmpd="sng" algn="ctr">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bg1"/>
                    </a:solidFill>
                  </a:tcPr>
                </a:tc>
                <a:extLst>
                  <a:ext uri="{0D108BD9-81ED-4DB2-BD59-A6C34878D82A}">
                    <a16:rowId xmlns:a16="http://schemas.microsoft.com/office/drawing/2014/main" val="133854212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A212CB7-2086-5E1B-03EA-E7CDD3A9AA6D}"/>
              </a:ext>
            </a:extLst>
          </p:cNvPr>
          <p:cNvSpPr>
            <a:spLocks noGrp="1"/>
          </p:cNvSpPr>
          <p:nvPr>
            <p:ph type="title"/>
          </p:nvPr>
        </p:nvSpPr>
        <p:spPr/>
        <p:txBody>
          <a:bodyPr/>
          <a:lstStyle/>
          <a:p>
            <a:r>
              <a:rPr kumimoji="1" lang="ja-JP" altLang="en-US" dirty="0"/>
              <a:t>法的効力を証明する仕組み</a:t>
            </a:r>
          </a:p>
        </p:txBody>
      </p:sp>
      <p:sp>
        <p:nvSpPr>
          <p:cNvPr id="4" name="Google Shape;245;p29">
            <a:extLst>
              <a:ext uri="{FF2B5EF4-FFF2-40B4-BE49-F238E27FC236}">
                <a16:creationId xmlns:a16="http://schemas.microsoft.com/office/drawing/2014/main" id="{07076ADD-C10F-91BD-AEC5-F1845C3EB890}"/>
              </a:ext>
            </a:extLst>
          </p:cNvPr>
          <p:cNvSpPr/>
          <p:nvPr/>
        </p:nvSpPr>
        <p:spPr>
          <a:xfrm>
            <a:off x="852868" y="1863495"/>
            <a:ext cx="2817469" cy="2844140"/>
          </a:xfrm>
          <a:prstGeom prst="ellipse">
            <a:avLst/>
          </a:prstGeom>
          <a:solidFill>
            <a:srgbClr val="E9F6FD">
              <a:alpha val="49411"/>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5" name="Google Shape;246;p29">
            <a:extLst>
              <a:ext uri="{FF2B5EF4-FFF2-40B4-BE49-F238E27FC236}">
                <a16:creationId xmlns:a16="http://schemas.microsoft.com/office/drawing/2014/main" id="{6814E4AA-2855-7C7C-69AF-FF779C1B4711}"/>
              </a:ext>
            </a:extLst>
          </p:cNvPr>
          <p:cNvSpPr/>
          <p:nvPr/>
        </p:nvSpPr>
        <p:spPr>
          <a:xfrm>
            <a:off x="2931943" y="1827315"/>
            <a:ext cx="2817469" cy="2844140"/>
          </a:xfrm>
          <a:prstGeom prst="ellipse">
            <a:avLst/>
          </a:prstGeom>
          <a:solidFill>
            <a:srgbClr val="E9F6FD">
              <a:alpha val="49411"/>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6" name="Google Shape;247;p29">
            <a:extLst>
              <a:ext uri="{FF2B5EF4-FFF2-40B4-BE49-F238E27FC236}">
                <a16:creationId xmlns:a16="http://schemas.microsoft.com/office/drawing/2014/main" id="{730E0F91-1F1B-299C-5037-30D238A41CD8}"/>
              </a:ext>
            </a:extLst>
          </p:cNvPr>
          <p:cNvSpPr/>
          <p:nvPr/>
        </p:nvSpPr>
        <p:spPr>
          <a:xfrm>
            <a:off x="1707604" y="3054732"/>
            <a:ext cx="110799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完全性</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7" name="Google Shape;248;p29">
            <a:extLst>
              <a:ext uri="{FF2B5EF4-FFF2-40B4-BE49-F238E27FC236}">
                <a16:creationId xmlns:a16="http://schemas.microsoft.com/office/drawing/2014/main" id="{5F963C72-BD2C-F2E1-8C21-0ADA6F074198}"/>
              </a:ext>
            </a:extLst>
          </p:cNvPr>
          <p:cNvSpPr/>
          <p:nvPr/>
        </p:nvSpPr>
        <p:spPr>
          <a:xfrm>
            <a:off x="3786680" y="3054731"/>
            <a:ext cx="110799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本人性</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8" name="Google Shape;249;p29">
            <a:extLst>
              <a:ext uri="{FF2B5EF4-FFF2-40B4-BE49-F238E27FC236}">
                <a16:creationId xmlns:a16="http://schemas.microsoft.com/office/drawing/2014/main" id="{DC0BA632-7DCD-2796-3CB5-6777725125F2}"/>
              </a:ext>
            </a:extLst>
          </p:cNvPr>
          <p:cNvSpPr/>
          <p:nvPr/>
        </p:nvSpPr>
        <p:spPr>
          <a:xfrm>
            <a:off x="1161451" y="4850585"/>
            <a:ext cx="220030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rPr>
              <a:t>その文書が改ざん</a:t>
            </a:r>
            <a:endParaRPr sz="1600" b="0"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rPr>
              <a:t>されていないこと</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9" name="Google Shape;250;p29">
            <a:extLst>
              <a:ext uri="{FF2B5EF4-FFF2-40B4-BE49-F238E27FC236}">
                <a16:creationId xmlns:a16="http://schemas.microsoft.com/office/drawing/2014/main" id="{5BD45AEF-9229-C784-310E-3B341683B893}"/>
              </a:ext>
            </a:extLst>
          </p:cNvPr>
          <p:cNvSpPr/>
          <p:nvPr/>
        </p:nvSpPr>
        <p:spPr>
          <a:xfrm>
            <a:off x="3240526" y="4850585"/>
            <a:ext cx="220030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rPr>
              <a:t>本人が確かにその</a:t>
            </a:r>
            <a:endParaRPr sz="1600" b="0"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rPr>
              <a:t>文書に署名したこと</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10" name="Google Shape;251;p29">
            <a:extLst>
              <a:ext uri="{FF2B5EF4-FFF2-40B4-BE49-F238E27FC236}">
                <a16:creationId xmlns:a16="http://schemas.microsoft.com/office/drawing/2014/main" id="{46783FE1-4EBC-A7A0-0E25-952544C56858}"/>
              </a:ext>
            </a:extLst>
          </p:cNvPr>
          <p:cNvSpPr/>
          <p:nvPr/>
        </p:nvSpPr>
        <p:spPr>
          <a:xfrm>
            <a:off x="6412985"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誰が</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11" name="Google Shape;252;p29">
            <a:extLst>
              <a:ext uri="{FF2B5EF4-FFF2-40B4-BE49-F238E27FC236}">
                <a16:creationId xmlns:a16="http://schemas.microsoft.com/office/drawing/2014/main" id="{DA628E08-5FA8-D55A-F709-5D6E5FE00501}"/>
              </a:ext>
            </a:extLst>
          </p:cNvPr>
          <p:cNvSpPr/>
          <p:nvPr/>
        </p:nvSpPr>
        <p:spPr>
          <a:xfrm>
            <a:off x="7951640"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電子文書</a:t>
            </a:r>
            <a:endParaRPr sz="1800" b="1" i="0"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12" name="Google Shape;253;p29">
            <a:extLst>
              <a:ext uri="{FF2B5EF4-FFF2-40B4-BE49-F238E27FC236}">
                <a16:creationId xmlns:a16="http://schemas.microsoft.com/office/drawing/2014/main" id="{F00974FE-2B71-C726-5EDD-D6CC1BC599C9}"/>
              </a:ext>
            </a:extLst>
          </p:cNvPr>
          <p:cNvSpPr/>
          <p:nvPr/>
        </p:nvSpPr>
        <p:spPr>
          <a:xfrm>
            <a:off x="9490295"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いつ</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13" name="Google Shape;254;p29">
            <a:extLst>
              <a:ext uri="{FF2B5EF4-FFF2-40B4-BE49-F238E27FC236}">
                <a16:creationId xmlns:a16="http://schemas.microsoft.com/office/drawing/2014/main" id="{FBAAE7CD-C384-047D-3426-0D9E8CFCF4EE}"/>
              </a:ext>
            </a:extLst>
          </p:cNvPr>
          <p:cNvSpPr/>
          <p:nvPr/>
        </p:nvSpPr>
        <p:spPr>
          <a:xfrm>
            <a:off x="6412985" y="2355016"/>
            <a:ext cx="2249768" cy="508588"/>
          </a:xfrm>
          <a:prstGeom prst="rect">
            <a:avLst/>
          </a:prstGeom>
          <a:solidFill>
            <a:srgbClr val="E9F6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rPr>
              <a:t>電子署名</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14" name="Google Shape;255;p29">
            <a:extLst>
              <a:ext uri="{FF2B5EF4-FFF2-40B4-BE49-F238E27FC236}">
                <a16:creationId xmlns:a16="http://schemas.microsoft.com/office/drawing/2014/main" id="{023A96DE-8A55-0B4E-709B-82AAC74861CE}"/>
              </a:ext>
            </a:extLst>
          </p:cNvPr>
          <p:cNvSpPr/>
          <p:nvPr/>
        </p:nvSpPr>
        <p:spPr>
          <a:xfrm>
            <a:off x="8717241" y="2355016"/>
            <a:ext cx="2249768" cy="508588"/>
          </a:xfrm>
          <a:prstGeom prst="rect">
            <a:avLst/>
          </a:prstGeom>
          <a:solidFill>
            <a:srgbClr val="E9F6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rPr>
              <a:t>タイムスタンプ</a:t>
            </a:r>
            <a:endParaRPr sz="1800" b="1"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endParaRPr>
          </a:p>
        </p:txBody>
      </p:sp>
      <p:cxnSp>
        <p:nvCxnSpPr>
          <p:cNvPr id="15" name="Google Shape;256;p29">
            <a:extLst>
              <a:ext uri="{FF2B5EF4-FFF2-40B4-BE49-F238E27FC236}">
                <a16:creationId xmlns:a16="http://schemas.microsoft.com/office/drawing/2014/main" id="{444C8301-34B7-EF6D-E4BF-88AF86AD8FF4}"/>
              </a:ext>
            </a:extLst>
          </p:cNvPr>
          <p:cNvCxnSpPr/>
          <p:nvPr/>
        </p:nvCxnSpPr>
        <p:spPr>
          <a:xfrm>
            <a:off x="6412985" y="3192332"/>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6" name="Google Shape;257;p29">
            <a:extLst>
              <a:ext uri="{FF2B5EF4-FFF2-40B4-BE49-F238E27FC236}">
                <a16:creationId xmlns:a16="http://schemas.microsoft.com/office/drawing/2014/main" id="{BB898DA0-52B1-40E8-6E63-144A5F4ABA30}"/>
              </a:ext>
            </a:extLst>
          </p:cNvPr>
          <p:cNvSpPr txBox="1"/>
          <p:nvPr/>
        </p:nvSpPr>
        <p:spPr>
          <a:xfrm>
            <a:off x="6969626" y="3061075"/>
            <a:ext cx="1245462" cy="246221"/>
          </a:xfrm>
          <a:prstGeom prst="rect">
            <a:avLst/>
          </a:prstGeom>
          <a:solidFill>
            <a:srgbClr val="E9F6FD"/>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rPr>
              <a:t>①本人証明</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cxnSp>
        <p:nvCxnSpPr>
          <p:cNvPr id="17" name="Google Shape;258;p29">
            <a:extLst>
              <a:ext uri="{FF2B5EF4-FFF2-40B4-BE49-F238E27FC236}">
                <a16:creationId xmlns:a16="http://schemas.microsoft.com/office/drawing/2014/main" id="{273C63B3-D042-2D22-53AD-35195AA62B3C}"/>
              </a:ext>
            </a:extLst>
          </p:cNvPr>
          <p:cNvCxnSpPr/>
          <p:nvPr/>
        </p:nvCxnSpPr>
        <p:spPr>
          <a:xfrm>
            <a:off x="7592357" y="3628161"/>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8" name="Google Shape;259;p29">
            <a:extLst>
              <a:ext uri="{FF2B5EF4-FFF2-40B4-BE49-F238E27FC236}">
                <a16:creationId xmlns:a16="http://schemas.microsoft.com/office/drawing/2014/main" id="{3B250620-D545-1A9B-1998-5E5E1C226F0C}"/>
              </a:ext>
            </a:extLst>
          </p:cNvPr>
          <p:cNvSpPr txBox="1"/>
          <p:nvPr/>
        </p:nvSpPr>
        <p:spPr>
          <a:xfrm>
            <a:off x="7974259" y="3512255"/>
            <a:ext cx="1485963" cy="246221"/>
          </a:xfrm>
          <a:prstGeom prst="rect">
            <a:avLst/>
          </a:prstGeom>
          <a:solidFill>
            <a:srgbClr val="E9F6FD"/>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rPr>
              <a:t>②非改ざん証明</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cxnSp>
        <p:nvCxnSpPr>
          <p:cNvPr id="19" name="Google Shape;260;p29">
            <a:extLst>
              <a:ext uri="{FF2B5EF4-FFF2-40B4-BE49-F238E27FC236}">
                <a16:creationId xmlns:a16="http://schemas.microsoft.com/office/drawing/2014/main" id="{A0DBC42C-E0B9-14FE-A6DB-731992CD87A5}"/>
              </a:ext>
            </a:extLst>
          </p:cNvPr>
          <p:cNvCxnSpPr/>
          <p:nvPr/>
        </p:nvCxnSpPr>
        <p:spPr>
          <a:xfrm>
            <a:off x="8697629" y="4171673"/>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20" name="Google Shape;261;p29">
            <a:extLst>
              <a:ext uri="{FF2B5EF4-FFF2-40B4-BE49-F238E27FC236}">
                <a16:creationId xmlns:a16="http://schemas.microsoft.com/office/drawing/2014/main" id="{86AE8FDF-FED5-7A33-2DBF-79FB6DEC25E9}"/>
              </a:ext>
            </a:extLst>
          </p:cNvPr>
          <p:cNvSpPr txBox="1"/>
          <p:nvPr/>
        </p:nvSpPr>
        <p:spPr>
          <a:xfrm>
            <a:off x="9219394" y="4036571"/>
            <a:ext cx="1245462" cy="246221"/>
          </a:xfrm>
          <a:prstGeom prst="rect">
            <a:avLst/>
          </a:prstGeom>
          <a:solidFill>
            <a:srgbClr val="E9F6FD"/>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accent1"/>
                </a:solidFill>
                <a:latin typeface="メイリオ" panose="020B0604030504040204" pitchFamily="50" charset="-128"/>
                <a:ea typeface="メイリオ" panose="020B0604030504040204" pitchFamily="50" charset="-128"/>
                <a:cs typeface="Meiryo"/>
                <a:sym typeface="Meiryo"/>
              </a:rPr>
              <a:t>③存在証明</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21" name="Google Shape;262;p29">
            <a:extLst>
              <a:ext uri="{FF2B5EF4-FFF2-40B4-BE49-F238E27FC236}">
                <a16:creationId xmlns:a16="http://schemas.microsoft.com/office/drawing/2014/main" id="{28F415EC-18EC-2F5C-1F6A-B8DE200B2E98}"/>
              </a:ext>
            </a:extLst>
          </p:cNvPr>
          <p:cNvSpPr/>
          <p:nvPr/>
        </p:nvSpPr>
        <p:spPr>
          <a:xfrm>
            <a:off x="6381260" y="4632256"/>
            <a:ext cx="4526780" cy="646331"/>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3つがそろうことで、</a:t>
            </a:r>
            <a:endParaRPr sz="18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法的効力の高い電子契約となる</a:t>
            </a:r>
            <a:endParaRPr sz="1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22" name="Google Shape;263;p29">
            <a:extLst>
              <a:ext uri="{FF2B5EF4-FFF2-40B4-BE49-F238E27FC236}">
                <a16:creationId xmlns:a16="http://schemas.microsoft.com/office/drawing/2014/main" id="{16EB2A98-18E7-CC85-B572-061F1236117F}"/>
              </a:ext>
            </a:extLst>
          </p:cNvPr>
          <p:cNvSpPr/>
          <p:nvPr/>
        </p:nvSpPr>
        <p:spPr>
          <a:xfrm>
            <a:off x="1516437" y="1639253"/>
            <a:ext cx="1490327" cy="303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タイムスタンプ</a:t>
            </a:r>
            <a:endParaRPr dirty="0">
              <a:latin typeface="メイリオ" panose="020B0604030504040204" pitchFamily="50" charset="-128"/>
              <a:ea typeface="メイリオ" panose="020B0604030504040204" pitchFamily="50" charset="-128"/>
            </a:endParaRPr>
          </a:p>
        </p:txBody>
      </p:sp>
      <p:sp>
        <p:nvSpPr>
          <p:cNvPr id="23" name="Google Shape;264;p29">
            <a:extLst>
              <a:ext uri="{FF2B5EF4-FFF2-40B4-BE49-F238E27FC236}">
                <a16:creationId xmlns:a16="http://schemas.microsoft.com/office/drawing/2014/main" id="{F7978626-2B96-F92F-363A-4B9477330AE0}"/>
              </a:ext>
            </a:extLst>
          </p:cNvPr>
          <p:cNvSpPr/>
          <p:nvPr/>
        </p:nvSpPr>
        <p:spPr>
          <a:xfrm>
            <a:off x="3670337" y="1639253"/>
            <a:ext cx="1490327" cy="303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電子署名</a:t>
            </a:r>
            <a:endParaRPr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3399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A212CB7-2086-5E1B-03EA-E7CDD3A9AA6D}"/>
              </a:ext>
            </a:extLst>
          </p:cNvPr>
          <p:cNvSpPr>
            <a:spLocks noGrp="1"/>
          </p:cNvSpPr>
          <p:nvPr>
            <p:ph type="title"/>
          </p:nvPr>
        </p:nvSpPr>
        <p:spPr/>
        <p:txBody>
          <a:bodyPr/>
          <a:lstStyle/>
          <a:p>
            <a:r>
              <a:rPr kumimoji="1" lang="zh-TW" altLang="en-US" dirty="0"/>
              <a:t>電子帳簿保存法</a:t>
            </a:r>
            <a:endParaRPr kumimoji="1" lang="ja-JP" altLang="en-US" dirty="0"/>
          </a:p>
        </p:txBody>
      </p:sp>
      <p:graphicFrame>
        <p:nvGraphicFramePr>
          <p:cNvPr id="4" name="Google Shape;337;p87">
            <a:extLst>
              <a:ext uri="{FF2B5EF4-FFF2-40B4-BE49-F238E27FC236}">
                <a16:creationId xmlns:a16="http://schemas.microsoft.com/office/drawing/2014/main" id="{5AFE7EC3-F8E9-5FA4-D1F3-551B065BB6CD}"/>
              </a:ext>
            </a:extLst>
          </p:cNvPr>
          <p:cNvGraphicFramePr/>
          <p:nvPr/>
        </p:nvGraphicFramePr>
        <p:xfrm>
          <a:off x="1229464" y="1455035"/>
          <a:ext cx="9728925" cy="4245243"/>
        </p:xfrm>
        <a:graphic>
          <a:graphicData uri="http://schemas.openxmlformats.org/drawingml/2006/table">
            <a:tbl>
              <a:tblPr>
                <a:noFill/>
              </a:tblPr>
              <a:tblGrid>
                <a:gridCol w="1027000">
                  <a:extLst>
                    <a:ext uri="{9D8B030D-6E8A-4147-A177-3AD203B41FA5}">
                      <a16:colId xmlns:a16="http://schemas.microsoft.com/office/drawing/2014/main" val="20000"/>
                    </a:ext>
                  </a:extLst>
                </a:gridCol>
                <a:gridCol w="4373700">
                  <a:extLst>
                    <a:ext uri="{9D8B030D-6E8A-4147-A177-3AD203B41FA5}">
                      <a16:colId xmlns:a16="http://schemas.microsoft.com/office/drawing/2014/main" val="20001"/>
                    </a:ext>
                  </a:extLst>
                </a:gridCol>
                <a:gridCol w="4328225">
                  <a:extLst>
                    <a:ext uri="{9D8B030D-6E8A-4147-A177-3AD203B41FA5}">
                      <a16:colId xmlns:a16="http://schemas.microsoft.com/office/drawing/2014/main" val="20002"/>
                    </a:ext>
                  </a:extLst>
                </a:gridCol>
              </a:tblGrid>
              <a:tr h="383921">
                <a:tc>
                  <a:txBody>
                    <a:bodyPr/>
                    <a:lstStyle/>
                    <a:p>
                      <a:pPr marL="0" marR="0" lvl="0" indent="0" algn="ctr" rtl="0">
                        <a:lnSpc>
                          <a:spcPct val="150000"/>
                        </a:lnSpc>
                        <a:spcBef>
                          <a:spcPts val="0"/>
                        </a:spcBef>
                        <a:spcAft>
                          <a:spcPts val="0"/>
                        </a:spcAft>
                        <a:buClr>
                          <a:srgbClr val="000000"/>
                        </a:buClr>
                        <a:buSzPts val="1800"/>
                        <a:buFont typeface="Arial"/>
                        <a:buNone/>
                      </a:pPr>
                      <a:endParaRPr sz="1600" b="1"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電子帳簿保存法第7条の要件</a:t>
                      </a:r>
                      <a:endParaRPr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7D7D7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GMOサインの対応状況</a:t>
                      </a:r>
                      <a:endParaRPr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extLst>
                  <a:ext uri="{0D108BD9-81ED-4DB2-BD59-A6C34878D82A}">
                    <a16:rowId xmlns:a16="http://schemas.microsoft.com/office/drawing/2014/main" val="10000"/>
                  </a:ext>
                </a:extLst>
              </a:tr>
              <a:tr h="1446321">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① 措置</a:t>
                      </a:r>
                      <a:endParaRPr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①タイムスタンプが付与されたデータを授受</a:t>
                      </a:r>
                      <a:endParaRPr sz="1200" u="none" strike="noStrike" cap="none" dirty="0">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②受領後2カ月と概ね7営業日以内にタイムスタンプの付与</a:t>
                      </a:r>
                      <a:endParaRPr sz="12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③データの訂正削除を行った場合にその記録が残るシステム又は訂正削除ができないシステムを採用</a:t>
                      </a:r>
                      <a:endParaRPr sz="12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④訂正削除の防止に関する事務処理規定を策定、運用、備え付け</a:t>
                      </a:r>
                      <a:r>
                        <a:rPr lang="ja-JP" sz="1200" b="1" i="0" u="none" strike="noStrike" cap="none" dirty="0">
                          <a:solidFill>
                            <a:schemeClr val="accent3"/>
                          </a:solidFill>
                          <a:latin typeface="メイリオ" panose="020B0604030504040204" pitchFamily="50" charset="-128"/>
                          <a:ea typeface="メイリオ" panose="020B0604030504040204" pitchFamily="50" charset="-128"/>
                          <a:cs typeface="Meiryo"/>
                          <a:sym typeface="Meiryo"/>
                        </a:rPr>
                        <a:t>上記いずれかの方法を充足する必要がある</a:t>
                      </a:r>
                      <a:endParaRPr sz="1200" b="1" i="0" u="none" strike="noStrike" cap="none" dirty="0">
                        <a:solidFill>
                          <a:schemeClr val="accent3"/>
                        </a:solidFill>
                        <a:latin typeface="メイリオ" panose="020B0604030504040204" pitchFamily="50" charset="-128"/>
                        <a:ea typeface="メイリオ" panose="020B0604030504040204" pitchFamily="50" charset="-128"/>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・日本データ通信協会の</a:t>
                      </a:r>
                      <a:r>
                        <a:rPr lang="ja-JP" sz="1200" b="1" u="none" strike="noStrike" cap="none" dirty="0">
                          <a:solidFill>
                            <a:schemeClr val="accent3"/>
                          </a:solidFill>
                          <a:latin typeface="メイリオ" panose="020B0604030504040204" pitchFamily="50" charset="-128"/>
                          <a:ea typeface="メイリオ" panose="020B0604030504040204" pitchFamily="50" charset="-128"/>
                          <a:cs typeface="Meiryo"/>
                          <a:sym typeface="Meiryo"/>
                        </a:rPr>
                        <a:t>認定タイムスタンプ</a:t>
                      </a: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の押印</a:t>
                      </a:r>
                      <a:endParaRPr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・認証事業者発行の電子証明書による電子署名による情報確</a:t>
                      </a:r>
                      <a:endParaRPr lang="en-US" alt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altLang="en-US"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　</a:t>
                      </a: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認</a:t>
                      </a:r>
                      <a:endParaRPr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1" u="none" strike="noStrike" cap="none" dirty="0">
                          <a:solidFill>
                            <a:schemeClr val="accent3"/>
                          </a:solidFill>
                          <a:latin typeface="メイリオ" panose="020B0604030504040204" pitchFamily="50" charset="-128"/>
                          <a:ea typeface="メイリオ" panose="020B0604030504040204" pitchFamily="50" charset="-128"/>
                          <a:cs typeface="Meiryo"/>
                          <a:sym typeface="Meiryo"/>
                        </a:rPr>
                        <a:t>GMOサインは左記のうち①を充足している</a:t>
                      </a:r>
                      <a:endParaRPr sz="1200" b="1" u="none" strike="noStrike" cap="none" dirty="0">
                        <a:solidFill>
                          <a:schemeClr val="accent3"/>
                        </a:solidFill>
                        <a:latin typeface="メイリオ" panose="020B0604030504040204" pitchFamily="50" charset="-128"/>
                        <a:ea typeface="メイリオ" panose="020B0604030504040204" pitchFamily="50" charset="-128"/>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2E3"/>
                    </a:solidFill>
                  </a:tcPr>
                </a:tc>
                <a:extLst>
                  <a:ext uri="{0D108BD9-81ED-4DB2-BD59-A6C34878D82A}">
                    <a16:rowId xmlns:a16="http://schemas.microsoft.com/office/drawing/2014/main" val="10001"/>
                  </a:ext>
                </a:extLst>
              </a:tr>
              <a:tr h="862236">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② 場所</a:t>
                      </a:r>
                      <a:endParaRPr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国税に関する法律が定める「保存場所」（規則2条2項2号）</a:t>
                      </a:r>
                      <a:endParaRPr sz="1200" u="none" strike="noStrike" cap="none" dirty="0">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※電磁的記録が「保存場所」外のサーバーにある場合であっても、ディスプレイに出力できれば「保存場所」に保存されているものと取り扱われます。</a:t>
                      </a:r>
                      <a:endParaRPr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F0F0"/>
                    </a:solidFill>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システム</a:t>
                      </a:r>
                      <a:r>
                        <a:rPr lang="ja-JP" altLang="en-US"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a:t>
                      </a:r>
                      <a:r>
                        <a:rPr lang="en-US" altLang="ja-JP"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GMO</a:t>
                      </a:r>
                      <a:r>
                        <a:rPr lang="ja-JP" altLang="en-US"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サイン）</a:t>
                      </a:r>
                      <a:r>
                        <a:rPr lang="ja-JP"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から電子契約</a:t>
                      </a:r>
                      <a:r>
                        <a:rPr lang="ja-JP" altLang="en-US"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（電子で締結した契約書）</a:t>
                      </a:r>
                      <a:r>
                        <a:rPr lang="ja-JP"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をディスプレイ</a:t>
                      </a:r>
                      <a:r>
                        <a:rPr lang="ja-JP" altLang="en-US"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（パソコン等）</a:t>
                      </a:r>
                      <a:r>
                        <a:rPr lang="ja-JP"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に出力</a:t>
                      </a:r>
                      <a:r>
                        <a:rPr lang="ja-JP" altLang="en-US"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rPr>
                        <a:t>（表示）ができることで要件を充足している</a:t>
                      </a:r>
                      <a:endParaRPr sz="1200" b="1" u="none" strike="noStrike" cap="none" dirty="0">
                        <a:solidFill>
                          <a:srgbClr val="FF0000"/>
                        </a:solidFill>
                        <a:latin typeface="メイリオ" panose="020B0604030504040204" pitchFamily="50" charset="-128"/>
                        <a:ea typeface="メイリオ" panose="020B0604030504040204" pitchFamily="50" charset="-128"/>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AF1"/>
                    </a:solidFill>
                  </a:tcPr>
                </a:tc>
                <a:extLst>
                  <a:ext uri="{0D108BD9-81ED-4DB2-BD59-A6C34878D82A}">
                    <a16:rowId xmlns:a16="http://schemas.microsoft.com/office/drawing/2014/main" val="10002"/>
                  </a:ext>
                </a:extLst>
              </a:tr>
              <a:tr h="608458">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③ 期間</a:t>
                      </a:r>
                      <a:endParaRPr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国税に関する法律が定める「期間」</a:t>
                      </a:r>
                      <a:endParaRPr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法人事業者の場合、7年間</a:t>
                      </a:r>
                      <a:endParaRPr sz="120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（欠損金の繰越控除をする場合は最長で10年間）</a:t>
                      </a:r>
                      <a:endParaRPr sz="120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保管期限は無期限</a:t>
                      </a:r>
                      <a:endParaRPr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2E3"/>
                    </a:solidFill>
                  </a:tcPr>
                </a:tc>
                <a:extLst>
                  <a:ext uri="{0D108BD9-81ED-4DB2-BD59-A6C34878D82A}">
                    <a16:rowId xmlns:a16="http://schemas.microsoft.com/office/drawing/2014/main" val="10003"/>
                  </a:ext>
                </a:extLst>
              </a:tr>
              <a:tr h="862236">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rPr>
                        <a:t>④ 保存</a:t>
                      </a:r>
                      <a:endParaRPr sz="1600" b="1" u="none" strike="noStrike" cap="none" dirty="0">
                        <a:solidFill>
                          <a:schemeClr val="lt1"/>
                        </a:solidFill>
                        <a:latin typeface="メイリオ" panose="020B0604030504040204" pitchFamily="50" charset="-128"/>
                        <a:ea typeface="メイリオ" panose="020B0604030504040204" pitchFamily="50" charset="-128"/>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1) </a:t>
                      </a:r>
                      <a:r>
                        <a:rPr lang="ja-JP" sz="1200" b="0" u="sng" strike="noStrike" cap="none" dirty="0">
                          <a:solidFill>
                            <a:schemeClr val="dk1"/>
                          </a:solidFill>
                          <a:latin typeface="メイリオ" panose="020B0604030504040204" pitchFamily="50" charset="-128"/>
                          <a:ea typeface="メイリオ" panose="020B0604030504040204" pitchFamily="50" charset="-128"/>
                          <a:cs typeface="Meiryo"/>
                          <a:sym typeface="Meiryo"/>
                        </a:rPr>
                        <a:t>見読性の確保</a:t>
                      </a:r>
                      <a:endParaRPr sz="1200" u="none" strike="noStrike" cap="none" dirty="0">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2) システム概要書類の備付</a:t>
                      </a:r>
                      <a:endParaRPr sz="1200" u="none" strike="noStrike" cap="none" dirty="0">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3) </a:t>
                      </a:r>
                      <a:r>
                        <a:rPr lang="ja-JP" sz="1200" b="0" u="sng" strike="noStrike" cap="none" dirty="0">
                          <a:solidFill>
                            <a:schemeClr val="dk1"/>
                          </a:solidFill>
                          <a:latin typeface="メイリオ" panose="020B0604030504040204" pitchFamily="50" charset="-128"/>
                          <a:ea typeface="メイリオ" panose="020B0604030504040204" pitchFamily="50" charset="-128"/>
                          <a:cs typeface="Meiryo"/>
                          <a:sym typeface="Meiryo"/>
                        </a:rPr>
                        <a:t>検索機能</a:t>
                      </a:r>
                      <a:endParaRPr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※検索要件（取引年月日、取引先、取引金額）</a:t>
                      </a:r>
                      <a:endParaRPr sz="1200"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F0F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1）ディスプレイ上・書面上で出力が可能</a:t>
                      </a:r>
                      <a:endParaRPr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2）サービスサイト上に掲載</a:t>
                      </a:r>
                      <a:endParaRPr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3）取引先、取引年月日、取引金額等により検索が可能</a:t>
                      </a:r>
                      <a:endParaRPr sz="1200" b="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AF1"/>
                    </a:solidFill>
                  </a:tcPr>
                </a:tc>
                <a:extLst>
                  <a:ext uri="{0D108BD9-81ED-4DB2-BD59-A6C34878D82A}">
                    <a16:rowId xmlns:a16="http://schemas.microsoft.com/office/drawing/2014/main" val="10004"/>
                  </a:ext>
                </a:extLst>
              </a:tr>
            </a:tbl>
          </a:graphicData>
        </a:graphic>
      </p:graphicFrame>
      <p:sp>
        <p:nvSpPr>
          <p:cNvPr id="5" name="Google Shape;338;p87">
            <a:extLst>
              <a:ext uri="{FF2B5EF4-FFF2-40B4-BE49-F238E27FC236}">
                <a16:creationId xmlns:a16="http://schemas.microsoft.com/office/drawing/2014/main" id="{69FF9B0F-1D05-51DD-B114-2D6DA32FDEBB}"/>
              </a:ext>
            </a:extLst>
          </p:cNvPr>
          <p:cNvSpPr txBox="1"/>
          <p:nvPr/>
        </p:nvSpPr>
        <p:spPr>
          <a:xfrm>
            <a:off x="1367132" y="841427"/>
            <a:ext cx="9652212" cy="736500"/>
          </a:xfrm>
          <a:prstGeom prst="rect">
            <a:avLst/>
          </a:prstGeom>
          <a:noFill/>
          <a:ln>
            <a:noFill/>
          </a:ln>
        </p:spPr>
        <p:txBody>
          <a:bodyPr spcFirstLastPara="1" wrap="square" lIns="91425" tIns="45700" rIns="91425" bIns="45700" anchor="t" anchorCtr="0">
            <a:noAutofit/>
          </a:bodyPr>
          <a:lstStyle/>
          <a:p>
            <a:pPr marL="72000" algn="ctr">
              <a:buClr>
                <a:srgbClr val="101D32"/>
              </a:buClr>
              <a:buSzPts val="2200"/>
            </a:pPr>
            <a:r>
              <a:rPr kumimoji="0" lang="ja-JP" altLang="en-US" kern="0" dirty="0">
                <a:solidFill>
                  <a:srgbClr val="101D32"/>
                </a:solidFill>
                <a:latin typeface="メイリオ" panose="020B0604030504040204" pitchFamily="50" charset="-128"/>
                <a:ea typeface="メイリオ" panose="020B0604030504040204" pitchFamily="50" charset="-128"/>
                <a:cs typeface="Meiryo"/>
                <a:sym typeface="Meiryo"/>
              </a:rPr>
              <a:t>電子契約は、電子帳簿保存法第</a:t>
            </a:r>
            <a:r>
              <a:rPr kumimoji="0" lang="en-US" altLang="ja-JP" kern="0" dirty="0">
                <a:solidFill>
                  <a:srgbClr val="101D32"/>
                </a:solidFill>
                <a:latin typeface="メイリオ" panose="020B0604030504040204" pitchFamily="50" charset="-128"/>
                <a:ea typeface="メイリオ" panose="020B0604030504040204" pitchFamily="50" charset="-128"/>
                <a:cs typeface="Meiryo"/>
                <a:sym typeface="Meiryo"/>
              </a:rPr>
              <a:t>2</a:t>
            </a:r>
            <a:r>
              <a:rPr kumimoji="0" lang="ja-JP" altLang="en-US" kern="0" dirty="0">
                <a:solidFill>
                  <a:srgbClr val="101D32"/>
                </a:solidFill>
                <a:latin typeface="メイリオ" panose="020B0604030504040204" pitchFamily="50" charset="-128"/>
                <a:ea typeface="メイリオ" panose="020B0604030504040204" pitchFamily="50" charset="-128"/>
                <a:cs typeface="Meiryo"/>
                <a:sym typeface="Meiryo"/>
              </a:rPr>
              <a:t>条第</a:t>
            </a:r>
            <a:r>
              <a:rPr kumimoji="0" lang="en-US" altLang="ja-JP" kern="0" dirty="0">
                <a:solidFill>
                  <a:srgbClr val="101D32"/>
                </a:solidFill>
                <a:latin typeface="メイリオ" panose="020B0604030504040204" pitchFamily="50" charset="-128"/>
                <a:ea typeface="メイリオ" panose="020B0604030504040204" pitchFamily="50" charset="-128"/>
                <a:cs typeface="Meiryo"/>
                <a:sym typeface="Meiryo"/>
              </a:rPr>
              <a:t>5</a:t>
            </a:r>
            <a:r>
              <a:rPr kumimoji="0" lang="ja-JP" altLang="en-US" kern="0" dirty="0">
                <a:solidFill>
                  <a:srgbClr val="101D32"/>
                </a:solidFill>
                <a:latin typeface="メイリオ" panose="020B0604030504040204" pitchFamily="50" charset="-128"/>
                <a:ea typeface="メイリオ" panose="020B0604030504040204" pitchFamily="50" charset="-128"/>
                <a:cs typeface="Meiryo"/>
                <a:sym typeface="Meiryo"/>
              </a:rPr>
              <a:t>号「電子取引」に該当し、</a:t>
            </a:r>
            <a:br>
              <a:rPr kumimoji="0" lang="ja-JP" altLang="en-US" kern="0" dirty="0">
                <a:solidFill>
                  <a:srgbClr val="101D32"/>
                </a:solidFill>
                <a:latin typeface="メイリオ" panose="020B0604030504040204" pitchFamily="50" charset="-128"/>
                <a:ea typeface="メイリオ" panose="020B0604030504040204" pitchFamily="50" charset="-128"/>
                <a:cs typeface="Meiryo"/>
                <a:sym typeface="Meiryo"/>
              </a:rPr>
            </a:br>
            <a:r>
              <a:rPr kumimoji="0" lang="ja-JP" altLang="en-US" kern="0" dirty="0">
                <a:solidFill>
                  <a:srgbClr val="101D32"/>
                </a:solidFill>
                <a:latin typeface="メイリオ" panose="020B0604030504040204" pitchFamily="50" charset="-128"/>
                <a:ea typeface="メイリオ" panose="020B0604030504040204" pitchFamily="50" charset="-128"/>
                <a:cs typeface="Meiryo"/>
                <a:sym typeface="Meiryo"/>
              </a:rPr>
              <a:t>その電磁的記録の保存については、同</a:t>
            </a:r>
            <a:r>
              <a:rPr kumimoji="0" lang="en-US" altLang="ja-JP" kern="0" dirty="0">
                <a:solidFill>
                  <a:srgbClr val="101D32"/>
                </a:solidFill>
                <a:latin typeface="メイリオ" panose="020B0604030504040204" pitchFamily="50" charset="-128"/>
                <a:ea typeface="メイリオ" panose="020B0604030504040204" pitchFamily="50" charset="-128"/>
                <a:cs typeface="Meiryo"/>
                <a:sym typeface="Meiryo"/>
              </a:rPr>
              <a:t>7</a:t>
            </a:r>
            <a:r>
              <a:rPr kumimoji="0" lang="ja-JP" altLang="en-US" kern="0" dirty="0">
                <a:solidFill>
                  <a:srgbClr val="101D32"/>
                </a:solidFill>
                <a:latin typeface="メイリオ" panose="020B0604030504040204" pitchFamily="50" charset="-128"/>
                <a:ea typeface="メイリオ" panose="020B0604030504040204" pitchFamily="50" charset="-128"/>
                <a:cs typeface="Meiryo"/>
                <a:sym typeface="Meiryo"/>
              </a:rPr>
              <a:t>条の要件に従う必要があります。</a:t>
            </a:r>
            <a:endParaRPr kumimoji="0" sz="1100" kern="0" dirty="0">
              <a:solidFill>
                <a:srgbClr val="000000"/>
              </a:solidFill>
              <a:latin typeface="メイリオ" panose="020B0604030504040204" pitchFamily="50" charset="-128"/>
              <a:ea typeface="メイリオ" panose="020B0604030504040204" pitchFamily="50" charset="-128"/>
              <a:cs typeface="Meiryo"/>
              <a:sym typeface="Meiryo"/>
            </a:endParaRPr>
          </a:p>
        </p:txBody>
      </p:sp>
    </p:spTree>
    <p:extLst>
      <p:ext uri="{BB962C8B-B14F-4D97-AF65-F5344CB8AC3E}">
        <p14:creationId xmlns:p14="http://schemas.microsoft.com/office/powerpoint/2010/main" val="247940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A212CB7-2086-5E1B-03EA-E7CDD3A9AA6D}"/>
              </a:ext>
            </a:extLst>
          </p:cNvPr>
          <p:cNvSpPr>
            <a:spLocks noGrp="1"/>
          </p:cNvSpPr>
          <p:nvPr>
            <p:ph type="title"/>
          </p:nvPr>
        </p:nvSpPr>
        <p:spPr/>
        <p:txBody>
          <a:bodyPr/>
          <a:lstStyle/>
          <a:p>
            <a:r>
              <a:rPr kumimoji="1" lang="ja-JP" altLang="en-US" dirty="0"/>
              <a:t>立会人型（契約印タイプ）</a:t>
            </a:r>
          </a:p>
        </p:txBody>
      </p:sp>
      <p:pic>
        <p:nvPicPr>
          <p:cNvPr id="4" name="Google Shape;282;p31">
            <a:extLst>
              <a:ext uri="{FF2B5EF4-FFF2-40B4-BE49-F238E27FC236}">
                <a16:creationId xmlns:a16="http://schemas.microsoft.com/office/drawing/2014/main" id="{6B22ACF9-EC4A-8D9F-CDE1-77F758F80F31}"/>
              </a:ext>
            </a:extLst>
          </p:cNvPr>
          <p:cNvPicPr preferRelativeResize="0"/>
          <p:nvPr/>
        </p:nvPicPr>
        <p:blipFill rotWithShape="1">
          <a:blip r:embed="rId2">
            <a:alphaModFix/>
          </a:blip>
          <a:srcRect/>
          <a:stretch/>
        </p:blipFill>
        <p:spPr>
          <a:xfrm>
            <a:off x="1820198" y="2413062"/>
            <a:ext cx="8464005" cy="2879765"/>
          </a:xfrm>
          <a:prstGeom prst="rect">
            <a:avLst/>
          </a:prstGeom>
          <a:noFill/>
          <a:ln>
            <a:noFill/>
          </a:ln>
        </p:spPr>
      </p:pic>
      <p:sp>
        <p:nvSpPr>
          <p:cNvPr id="5" name="Google Shape;283;p31">
            <a:extLst>
              <a:ext uri="{FF2B5EF4-FFF2-40B4-BE49-F238E27FC236}">
                <a16:creationId xmlns:a16="http://schemas.microsoft.com/office/drawing/2014/main" id="{89F354C1-BD47-CF0C-75E3-F04F793B7197}"/>
              </a:ext>
            </a:extLst>
          </p:cNvPr>
          <p:cNvSpPr txBox="1"/>
          <p:nvPr/>
        </p:nvSpPr>
        <p:spPr>
          <a:xfrm>
            <a:off x="1540872" y="1234302"/>
            <a:ext cx="8572374" cy="92286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900"/>
              <a:buFont typeface="Arial"/>
              <a:buNone/>
            </a:pPr>
            <a:r>
              <a:rPr lang="ja-JP" sz="2400" b="1"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電子契約システムでメール認証など</a:t>
            </a:r>
            <a:r>
              <a:rPr lang="ja-JP" sz="2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rPr>
              <a:t>を行い</a:t>
            </a:r>
            <a:endParaRPr sz="2400" b="0" i="0" u="none" strike="noStrike" cap="none" dirty="0">
              <a:solidFill>
                <a:srgbClr val="000000"/>
              </a:solidFill>
              <a:latin typeface="メイリオ" panose="020B0604030504040204" pitchFamily="50" charset="-128"/>
              <a:ea typeface="メイリオ" panose="020B0604030504040204" pitchFamily="50" charset="-128"/>
              <a:cs typeface="Meiryo"/>
              <a:sym typeface="Meiryo"/>
            </a:endParaRPr>
          </a:p>
          <a:p>
            <a:pPr marL="0" marR="0" lvl="0" indent="0" algn="ctr" rtl="0">
              <a:lnSpc>
                <a:spcPct val="120000"/>
              </a:lnSpc>
              <a:spcBef>
                <a:spcPts val="300"/>
              </a:spcBef>
              <a:spcAft>
                <a:spcPts val="0"/>
              </a:spcAft>
              <a:buClr>
                <a:srgbClr val="E5461B"/>
              </a:buClr>
              <a:buSzPts val="1901"/>
              <a:buFont typeface="Arial"/>
              <a:buNone/>
            </a:pPr>
            <a:r>
              <a:rPr lang="ja-JP" sz="2400" b="1" i="0" u="none" strike="noStrike" cap="none" dirty="0">
                <a:solidFill>
                  <a:srgbClr val="E5461B"/>
                </a:solidFill>
                <a:latin typeface="メイリオ" panose="020B0604030504040204" pitchFamily="50" charset="-128"/>
                <a:ea typeface="メイリオ" panose="020B0604030504040204" pitchFamily="50" charset="-128"/>
                <a:cs typeface="Meiryo"/>
                <a:sym typeface="Meiryo"/>
              </a:rPr>
              <a:t>サービス事業者の電子証明書</a:t>
            </a:r>
            <a:r>
              <a:rPr lang="ja-JP" sz="24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で署名</a:t>
            </a:r>
            <a:endParaRPr sz="24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6" name="Google Shape;284;p31">
            <a:extLst>
              <a:ext uri="{FF2B5EF4-FFF2-40B4-BE49-F238E27FC236}">
                <a16:creationId xmlns:a16="http://schemas.microsoft.com/office/drawing/2014/main" id="{0F02A9E8-40C6-651F-1B37-52CBD3DA5265}"/>
              </a:ext>
            </a:extLst>
          </p:cNvPr>
          <p:cNvSpPr txBox="1"/>
          <p:nvPr/>
        </p:nvSpPr>
        <p:spPr>
          <a:xfrm>
            <a:off x="2046028" y="5292827"/>
            <a:ext cx="82276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2400" b="1" i="0" u="none" strike="noStrike" cap="none" dirty="0" smtClean="0">
                <a:solidFill>
                  <a:srgbClr val="2B4B85"/>
                </a:solidFill>
                <a:latin typeface="メイリオ" panose="020B0604030504040204" pitchFamily="50" charset="-128"/>
                <a:ea typeface="メイリオ" panose="020B0604030504040204" pitchFamily="50" charset="-128"/>
                <a:cs typeface="Meiryo"/>
                <a:sym typeface="Meiryo"/>
              </a:rPr>
              <a:t>受注者</a:t>
            </a:r>
            <a:r>
              <a:rPr lang="ja-JP" sz="2400" b="1" i="0" u="none" strike="noStrike" cap="none" dirty="0" smtClean="0">
                <a:solidFill>
                  <a:srgbClr val="2B4B85"/>
                </a:solidFill>
                <a:latin typeface="メイリオ" panose="020B0604030504040204" pitchFamily="50" charset="-128"/>
                <a:ea typeface="メイリオ" panose="020B0604030504040204" pitchFamily="50" charset="-128"/>
                <a:cs typeface="Meiryo"/>
                <a:sym typeface="Meiryo"/>
              </a:rPr>
              <a:t>は</a:t>
            </a:r>
            <a:r>
              <a:rPr lang="ja-JP" sz="2400" b="1" i="0" u="none" strike="noStrike" cap="none" dirty="0">
                <a:solidFill>
                  <a:srgbClr val="2B4B85"/>
                </a:solidFill>
                <a:latin typeface="メイリオ" panose="020B0604030504040204" pitchFamily="50" charset="-128"/>
                <a:ea typeface="メイリオ" panose="020B0604030504040204" pitchFamily="50" charset="-128"/>
                <a:cs typeface="Meiryo"/>
                <a:sym typeface="Meiryo"/>
              </a:rPr>
              <a:t>インターネット環境と電子メールアドレスが</a:t>
            </a:r>
            <a:endParaRPr sz="2400" b="1" i="0" u="none" strike="noStrike" cap="none" dirty="0">
              <a:solidFill>
                <a:srgbClr val="2B4B85"/>
              </a:solidFill>
              <a:latin typeface="メイリオ" panose="020B0604030504040204" pitchFamily="50" charset="-128"/>
              <a:ea typeface="メイリオ" panose="020B0604030504040204" pitchFamily="50" charset="-128"/>
              <a:cs typeface="Meiryo"/>
              <a:sym typeface="Meiryo"/>
            </a:endParaRPr>
          </a:p>
          <a:p>
            <a:pPr marL="0" marR="0" lvl="0" indent="0" algn="ctr" rtl="0">
              <a:lnSpc>
                <a:spcPct val="100000"/>
              </a:lnSpc>
              <a:spcBef>
                <a:spcPts val="0"/>
              </a:spcBef>
              <a:spcAft>
                <a:spcPts val="0"/>
              </a:spcAft>
              <a:buNone/>
            </a:pPr>
            <a:r>
              <a:rPr lang="ja-JP" sz="2400" b="1" i="0" u="none" strike="noStrike" cap="none" dirty="0">
                <a:solidFill>
                  <a:srgbClr val="2B4B85"/>
                </a:solidFill>
                <a:latin typeface="メイリオ" panose="020B0604030504040204" pitchFamily="50" charset="-128"/>
                <a:ea typeface="メイリオ" panose="020B0604030504040204" pitchFamily="50" charset="-128"/>
                <a:cs typeface="Meiryo"/>
                <a:sym typeface="Meiryo"/>
              </a:rPr>
              <a:t>あれば利用可能。費用負担もありません。</a:t>
            </a:r>
            <a:endParaRPr sz="2400" b="1" i="0" u="none" strike="noStrike" cap="none" dirty="0">
              <a:solidFill>
                <a:srgbClr val="2B4B85"/>
              </a:solidFill>
              <a:latin typeface="メイリオ" panose="020B0604030504040204" pitchFamily="50" charset="-128"/>
              <a:ea typeface="メイリオ" panose="020B0604030504040204" pitchFamily="50" charset="-128"/>
              <a:cs typeface="Meiryo"/>
              <a:sym typeface="Meiryo"/>
            </a:endParaRPr>
          </a:p>
        </p:txBody>
      </p:sp>
      <p:sp>
        <p:nvSpPr>
          <p:cNvPr id="2" name="角丸四角形 1"/>
          <p:cNvSpPr/>
          <p:nvPr/>
        </p:nvSpPr>
        <p:spPr>
          <a:xfrm>
            <a:off x="2322786" y="4416817"/>
            <a:ext cx="1261241" cy="62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chemeClr val="bg1"/>
                </a:solidFill>
              </a:rPr>
              <a:t>羽曳野市</a:t>
            </a:r>
            <a:endParaRPr kumimoji="1" lang="ja-JP" altLang="en-US" sz="1800" b="1" dirty="0">
              <a:solidFill>
                <a:schemeClr val="bg1"/>
              </a:solidFill>
            </a:endParaRPr>
          </a:p>
        </p:txBody>
      </p:sp>
      <p:sp>
        <p:nvSpPr>
          <p:cNvPr id="7" name="角丸四角形 6"/>
          <p:cNvSpPr/>
          <p:nvPr/>
        </p:nvSpPr>
        <p:spPr>
          <a:xfrm>
            <a:off x="8852005" y="4416817"/>
            <a:ext cx="1261241" cy="62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t>受注者</a:t>
            </a:r>
            <a:endParaRPr kumimoji="1" lang="ja-JP" altLang="en-US" sz="1800" b="1" dirty="0"/>
          </a:p>
        </p:txBody>
      </p:sp>
    </p:spTree>
    <p:extLst>
      <p:ext uri="{BB962C8B-B14F-4D97-AF65-F5344CB8AC3E}">
        <p14:creationId xmlns:p14="http://schemas.microsoft.com/office/powerpoint/2010/main" val="224823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3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tLang="ja-JP"/>
              <a:pPr/>
              <a:t>9</a:t>
            </a:fld>
            <a:endParaRPr/>
          </a:p>
        </p:txBody>
      </p:sp>
      <p:sp>
        <p:nvSpPr>
          <p:cNvPr id="2" name="タイトル 1">
            <a:extLst>
              <a:ext uri="{FF2B5EF4-FFF2-40B4-BE49-F238E27FC236}">
                <a16:creationId xmlns:a16="http://schemas.microsoft.com/office/drawing/2014/main" id="{A8B96989-AE89-4AFD-4A61-54A5B6AA7D09}"/>
              </a:ext>
            </a:extLst>
          </p:cNvPr>
          <p:cNvSpPr>
            <a:spLocks noGrp="1"/>
          </p:cNvSpPr>
          <p:nvPr>
            <p:ph type="title"/>
          </p:nvPr>
        </p:nvSpPr>
        <p:spPr/>
        <p:txBody>
          <a:bodyPr>
            <a:normAutofit/>
          </a:bodyPr>
          <a:lstStyle/>
          <a:p>
            <a:r>
              <a:rPr lang="ja-JP" altLang="en-US" dirty="0"/>
              <a:t>セキュリティ</a:t>
            </a:r>
          </a:p>
        </p:txBody>
      </p:sp>
      <p:sp>
        <p:nvSpPr>
          <p:cNvPr id="322" name="Google Shape;322;p33"/>
          <p:cNvSpPr/>
          <p:nvPr/>
        </p:nvSpPr>
        <p:spPr>
          <a:xfrm>
            <a:off x="6247127" y="2977083"/>
            <a:ext cx="4148673" cy="1839214"/>
          </a:xfrm>
          <a:prstGeom prst="roundRect">
            <a:avLst>
              <a:gd name="adj" fmla="val 10650"/>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323" name="Google Shape;323;p33"/>
          <p:cNvSpPr/>
          <p:nvPr/>
        </p:nvSpPr>
        <p:spPr>
          <a:xfrm>
            <a:off x="6247126" y="941833"/>
            <a:ext cx="4130386" cy="1778159"/>
          </a:xfrm>
          <a:prstGeom prst="roundRect">
            <a:avLst>
              <a:gd name="adj" fmla="val 10895"/>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324" name="Google Shape;324;p33"/>
          <p:cNvSpPr/>
          <p:nvPr/>
        </p:nvSpPr>
        <p:spPr>
          <a:xfrm>
            <a:off x="2979426" y="1352045"/>
            <a:ext cx="3190291" cy="276999"/>
          </a:xfrm>
          <a:prstGeom prst="rect">
            <a:avLst/>
          </a:prstGeom>
          <a:noFill/>
          <a:ln>
            <a:noFill/>
          </a:ln>
        </p:spPr>
        <p:txBody>
          <a:bodyPr spcFirstLastPara="1" wrap="square" lIns="91425" tIns="45700" rIns="91425" bIns="45700" anchor="t" anchorCtr="0">
            <a:noAutofit/>
          </a:bodyPr>
          <a:lstStyle/>
          <a:p>
            <a:pPr>
              <a:buSzPts val="1200"/>
            </a:pPr>
            <a:r>
              <a:rPr lang="en-US" altLang="ja-JP" sz="1200" b="1" dirty="0">
                <a:solidFill>
                  <a:srgbClr val="005BAC"/>
                </a:solidFill>
                <a:latin typeface="メイリオ" panose="020B0604030504040204" pitchFamily="50" charset="-128"/>
                <a:ea typeface="メイリオ" panose="020B0604030504040204" pitchFamily="50" charset="-128"/>
                <a:cs typeface="Meiryo"/>
                <a:sym typeface="Meiryo"/>
              </a:rPr>
              <a:t>WAF </a:t>
            </a:r>
            <a:r>
              <a:rPr lang="en-US" altLang="ja-JP" sz="1200" dirty="0">
                <a:solidFill>
                  <a:srgbClr val="005BAC"/>
                </a:solidFill>
                <a:latin typeface="メイリオ" panose="020B0604030504040204" pitchFamily="50" charset="-128"/>
                <a:ea typeface="メイリオ" panose="020B0604030504040204" pitchFamily="50" charset="-128"/>
                <a:cs typeface="Meiryo"/>
                <a:sym typeface="Meiryo"/>
              </a:rPr>
              <a:t>(Web Application Firewall)</a:t>
            </a:r>
            <a:endParaRPr sz="1200" dirty="0">
              <a:solidFill>
                <a:srgbClr val="005BAC"/>
              </a:solidFill>
              <a:latin typeface="メイリオ" panose="020B0604030504040204" pitchFamily="50" charset="-128"/>
              <a:ea typeface="メイリオ" panose="020B0604030504040204" pitchFamily="50" charset="-128"/>
              <a:cs typeface="Meiryo"/>
              <a:sym typeface="Meiryo"/>
            </a:endParaRPr>
          </a:p>
        </p:txBody>
      </p:sp>
      <p:sp>
        <p:nvSpPr>
          <p:cNvPr id="325" name="Google Shape;325;p33"/>
          <p:cNvSpPr/>
          <p:nvPr/>
        </p:nvSpPr>
        <p:spPr>
          <a:xfrm>
            <a:off x="3010554" y="1581126"/>
            <a:ext cx="3087226" cy="246221"/>
          </a:xfrm>
          <a:prstGeom prst="rect">
            <a:avLst/>
          </a:prstGeom>
          <a:noFill/>
          <a:ln>
            <a:noFill/>
          </a:ln>
        </p:spPr>
        <p:txBody>
          <a:bodyPr spcFirstLastPara="1" wrap="square" lIns="91425" tIns="45700" rIns="91425" bIns="45700" anchor="t" anchorCtr="0">
            <a:noAutofit/>
          </a:bodyPr>
          <a:lstStyle/>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不正な攻撃からシステムを保護</a:t>
            </a:r>
            <a:endParaRPr dirty="0">
              <a:latin typeface="メイリオ" panose="020B0604030504040204" pitchFamily="50" charset="-128"/>
              <a:ea typeface="メイリオ" panose="020B0604030504040204" pitchFamily="50" charset="-128"/>
              <a:cs typeface="Meiryo"/>
              <a:sym typeface="Meiryo"/>
            </a:endParaRPr>
          </a:p>
        </p:txBody>
      </p:sp>
      <p:sp>
        <p:nvSpPr>
          <p:cNvPr id="326" name="Google Shape;326;p33"/>
          <p:cNvSpPr/>
          <p:nvPr/>
        </p:nvSpPr>
        <p:spPr>
          <a:xfrm>
            <a:off x="3000365" y="1994442"/>
            <a:ext cx="2463190" cy="276999"/>
          </a:xfrm>
          <a:prstGeom prst="rect">
            <a:avLst/>
          </a:prstGeom>
          <a:noFill/>
          <a:ln>
            <a:noFill/>
          </a:ln>
        </p:spPr>
        <p:txBody>
          <a:bodyPr spcFirstLastPara="1" wrap="square" lIns="91425" tIns="45700" rIns="91425" bIns="45700" anchor="t" anchorCtr="0">
            <a:noAutofit/>
          </a:bodyPr>
          <a:lstStyle/>
          <a:p>
            <a:pPr>
              <a:buSzPts val="1200"/>
            </a:pP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セキュリティ診断</a:t>
            </a:r>
            <a:endParaRPr dirty="0">
              <a:latin typeface="メイリオ" panose="020B0604030504040204" pitchFamily="50" charset="-128"/>
              <a:ea typeface="メイリオ" panose="020B0604030504040204" pitchFamily="50" charset="-128"/>
              <a:cs typeface="Meiryo"/>
              <a:sym typeface="Meiryo"/>
            </a:endParaRPr>
          </a:p>
        </p:txBody>
      </p:sp>
      <p:sp>
        <p:nvSpPr>
          <p:cNvPr id="327" name="Google Shape;327;p33"/>
          <p:cNvSpPr/>
          <p:nvPr/>
        </p:nvSpPr>
        <p:spPr>
          <a:xfrm>
            <a:off x="3002642" y="2221977"/>
            <a:ext cx="2818822" cy="400110"/>
          </a:xfrm>
          <a:prstGeom prst="rect">
            <a:avLst/>
          </a:prstGeom>
          <a:noFill/>
          <a:ln>
            <a:noFill/>
          </a:ln>
        </p:spPr>
        <p:txBody>
          <a:bodyPr spcFirstLastPara="1" wrap="square" lIns="91425" tIns="45700" rIns="91425" bIns="45700" anchor="t" anchorCtr="0">
            <a:noAutofit/>
          </a:bodyPr>
          <a:lstStyle/>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外部のセキュリティ専門業者による</a:t>
            </a:r>
            <a:b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b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ぜい弱性診断を定期的に実施</a:t>
            </a:r>
            <a:endParaRPr dirty="0">
              <a:latin typeface="メイリオ" panose="020B0604030504040204" pitchFamily="50" charset="-128"/>
              <a:ea typeface="メイリオ" panose="020B0604030504040204" pitchFamily="50" charset="-128"/>
              <a:cs typeface="Meiryo"/>
              <a:sym typeface="Meiryo"/>
            </a:endParaRPr>
          </a:p>
        </p:txBody>
      </p:sp>
      <p:sp>
        <p:nvSpPr>
          <p:cNvPr id="328" name="Google Shape;328;p33"/>
          <p:cNvSpPr/>
          <p:nvPr/>
        </p:nvSpPr>
        <p:spPr>
          <a:xfrm>
            <a:off x="3012737" y="3492230"/>
            <a:ext cx="2463190" cy="276999"/>
          </a:xfrm>
          <a:prstGeom prst="rect">
            <a:avLst/>
          </a:prstGeom>
          <a:noFill/>
          <a:ln>
            <a:noFill/>
          </a:ln>
        </p:spPr>
        <p:txBody>
          <a:bodyPr spcFirstLastPara="1" wrap="square" lIns="91425" tIns="45700" rIns="91425" bIns="45700" anchor="t" anchorCtr="0">
            <a:noAutofit/>
          </a:bodyPr>
          <a:lstStyle/>
          <a:p>
            <a:pPr>
              <a:buSzPts val="1200"/>
            </a:pP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ファイル暗号化</a:t>
            </a:r>
            <a:endParaRPr dirty="0">
              <a:latin typeface="メイリオ" panose="020B0604030504040204" pitchFamily="50" charset="-128"/>
              <a:ea typeface="メイリオ" panose="020B0604030504040204" pitchFamily="50" charset="-128"/>
              <a:cs typeface="Meiryo"/>
              <a:sym typeface="Meiryo"/>
            </a:endParaRPr>
          </a:p>
        </p:txBody>
      </p:sp>
      <p:sp>
        <p:nvSpPr>
          <p:cNvPr id="329" name="Google Shape;329;p33"/>
          <p:cNvSpPr/>
          <p:nvPr/>
        </p:nvSpPr>
        <p:spPr>
          <a:xfrm>
            <a:off x="3008474" y="3695010"/>
            <a:ext cx="2432399" cy="400110"/>
          </a:xfrm>
          <a:prstGeom prst="rect">
            <a:avLst/>
          </a:prstGeom>
          <a:noFill/>
          <a:ln>
            <a:noFill/>
          </a:ln>
        </p:spPr>
        <p:txBody>
          <a:bodyPr spcFirstLastPara="1" wrap="square" lIns="91425" tIns="45700" rIns="91425" bIns="45700" anchor="t" anchorCtr="0">
            <a:noAutofit/>
          </a:bodyPr>
          <a:lstStyle/>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１つ１つの契約データごとに</a:t>
            </a:r>
            <a:endParaRPr sz="1000" dirty="0">
              <a:solidFill>
                <a:srgbClr val="373737"/>
              </a:solidFill>
              <a:latin typeface="メイリオ" panose="020B0604030504040204" pitchFamily="50" charset="-128"/>
              <a:ea typeface="メイリオ" panose="020B0604030504040204" pitchFamily="50" charset="-128"/>
              <a:cs typeface="Meiryo"/>
              <a:sym typeface="Meiryo"/>
            </a:endParaRPr>
          </a:p>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個別の暗号化を実施し安全に保管</a:t>
            </a:r>
            <a:endParaRPr dirty="0">
              <a:latin typeface="メイリオ" panose="020B0604030504040204" pitchFamily="50" charset="-128"/>
              <a:ea typeface="メイリオ" panose="020B0604030504040204" pitchFamily="50" charset="-128"/>
              <a:cs typeface="Meiryo"/>
              <a:sym typeface="Meiryo"/>
            </a:endParaRPr>
          </a:p>
        </p:txBody>
      </p:sp>
      <p:sp>
        <p:nvSpPr>
          <p:cNvPr id="330" name="Google Shape;330;p33"/>
          <p:cNvSpPr/>
          <p:nvPr/>
        </p:nvSpPr>
        <p:spPr>
          <a:xfrm>
            <a:off x="3002642" y="2943917"/>
            <a:ext cx="2818822" cy="400110"/>
          </a:xfrm>
          <a:prstGeom prst="rect">
            <a:avLst/>
          </a:prstGeom>
          <a:noFill/>
          <a:ln>
            <a:noFill/>
          </a:ln>
        </p:spPr>
        <p:txBody>
          <a:bodyPr spcFirstLastPara="1" wrap="square" lIns="91425" tIns="45700" rIns="91425" bIns="45700" anchor="t" anchorCtr="0">
            <a:noAutofit/>
          </a:bodyPr>
          <a:lstStyle/>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すべての署名鍵は、堅牢な環境で</a:t>
            </a:r>
            <a:b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b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生成・保管し、不正利用を防止</a:t>
            </a:r>
            <a:endParaRPr dirty="0">
              <a:latin typeface="メイリオ" panose="020B0604030504040204" pitchFamily="50" charset="-128"/>
              <a:ea typeface="メイリオ" panose="020B0604030504040204" pitchFamily="50" charset="-128"/>
              <a:cs typeface="Meiryo"/>
              <a:sym typeface="Meiryo"/>
            </a:endParaRPr>
          </a:p>
        </p:txBody>
      </p:sp>
      <p:sp>
        <p:nvSpPr>
          <p:cNvPr id="331" name="Google Shape;331;p33"/>
          <p:cNvSpPr/>
          <p:nvPr/>
        </p:nvSpPr>
        <p:spPr>
          <a:xfrm>
            <a:off x="3005947" y="2742249"/>
            <a:ext cx="2821766" cy="276999"/>
          </a:xfrm>
          <a:prstGeom prst="rect">
            <a:avLst/>
          </a:prstGeom>
          <a:noFill/>
          <a:ln>
            <a:noFill/>
          </a:ln>
        </p:spPr>
        <p:txBody>
          <a:bodyPr spcFirstLastPara="1" wrap="square" lIns="91425" tIns="45700" rIns="91425" bIns="45700" anchor="t" anchorCtr="0">
            <a:noAutofit/>
          </a:bodyPr>
          <a:lstStyle/>
          <a:p>
            <a:pPr>
              <a:buSzPts val="1200"/>
            </a:pP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専用環境</a:t>
            </a:r>
            <a:r>
              <a:rPr lang="en-US" altLang="ja-JP" sz="1200" dirty="0">
                <a:solidFill>
                  <a:srgbClr val="005BAC"/>
                </a:solidFill>
                <a:latin typeface="メイリオ" panose="020B0604030504040204" pitchFamily="50" charset="-128"/>
                <a:ea typeface="メイリオ" panose="020B0604030504040204" pitchFamily="50" charset="-128"/>
                <a:cs typeface="Meiryo"/>
                <a:sym typeface="Meiryo"/>
              </a:rPr>
              <a:t>(HSM)</a:t>
            </a: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で署名鍵保管</a:t>
            </a:r>
            <a:endParaRPr sz="1200" b="1" dirty="0">
              <a:solidFill>
                <a:srgbClr val="005BAC"/>
              </a:solidFill>
              <a:latin typeface="メイリオ" panose="020B0604030504040204" pitchFamily="50" charset="-128"/>
              <a:ea typeface="メイリオ" panose="020B0604030504040204" pitchFamily="50" charset="-128"/>
              <a:cs typeface="Meiryo"/>
              <a:sym typeface="Meiryo"/>
            </a:endParaRPr>
          </a:p>
        </p:txBody>
      </p:sp>
      <p:sp>
        <p:nvSpPr>
          <p:cNvPr id="332" name="Google Shape;332;p33"/>
          <p:cNvSpPr/>
          <p:nvPr/>
        </p:nvSpPr>
        <p:spPr>
          <a:xfrm>
            <a:off x="3012834" y="4265474"/>
            <a:ext cx="2463190" cy="276999"/>
          </a:xfrm>
          <a:prstGeom prst="rect">
            <a:avLst/>
          </a:prstGeom>
          <a:noFill/>
          <a:ln>
            <a:noFill/>
          </a:ln>
        </p:spPr>
        <p:txBody>
          <a:bodyPr spcFirstLastPara="1" wrap="square" lIns="91425" tIns="45700" rIns="91425" bIns="45700" anchor="t" anchorCtr="0">
            <a:noAutofit/>
          </a:bodyPr>
          <a:lstStyle/>
          <a:p>
            <a:pPr>
              <a:buSzPts val="1200"/>
            </a:pP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通信の暗号化</a:t>
            </a:r>
            <a:endParaRPr dirty="0">
              <a:latin typeface="メイリオ" panose="020B0604030504040204" pitchFamily="50" charset="-128"/>
              <a:ea typeface="メイリオ" panose="020B0604030504040204" pitchFamily="50" charset="-128"/>
              <a:cs typeface="Meiryo"/>
              <a:sym typeface="Meiryo"/>
            </a:endParaRPr>
          </a:p>
        </p:txBody>
      </p:sp>
      <p:sp>
        <p:nvSpPr>
          <p:cNvPr id="333" name="Google Shape;333;p33"/>
          <p:cNvSpPr/>
          <p:nvPr/>
        </p:nvSpPr>
        <p:spPr>
          <a:xfrm>
            <a:off x="3019807" y="4484538"/>
            <a:ext cx="2256883" cy="400110"/>
          </a:xfrm>
          <a:prstGeom prst="rect">
            <a:avLst/>
          </a:prstGeom>
          <a:noFill/>
          <a:ln>
            <a:noFill/>
          </a:ln>
        </p:spPr>
        <p:txBody>
          <a:bodyPr spcFirstLastPara="1" wrap="square" lIns="91425" tIns="45700" rIns="91425" bIns="45700" anchor="t" anchorCtr="0">
            <a:noAutofit/>
          </a:bodyPr>
          <a:lstStyle/>
          <a:p>
            <a:pPr>
              <a:buSzPts val="1000"/>
            </a:pPr>
            <a:r>
              <a:rPr lang="en-US" altLang="ja-JP" sz="1000" dirty="0">
                <a:solidFill>
                  <a:srgbClr val="373737"/>
                </a:solidFill>
                <a:latin typeface="メイリオ" panose="020B0604030504040204" pitchFamily="50" charset="-128"/>
                <a:ea typeface="メイリオ" panose="020B0604030504040204" pitchFamily="50" charset="-128"/>
                <a:cs typeface="Meiryo"/>
                <a:sym typeface="Meiryo"/>
              </a:rPr>
              <a:t>SSL</a:t>
            </a: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により通信を暗号化し</a:t>
            </a:r>
            <a:endParaRPr sz="1000" dirty="0">
              <a:solidFill>
                <a:srgbClr val="373737"/>
              </a:solidFill>
              <a:latin typeface="メイリオ" panose="020B0604030504040204" pitchFamily="50" charset="-128"/>
              <a:ea typeface="メイリオ" panose="020B0604030504040204" pitchFamily="50" charset="-128"/>
              <a:cs typeface="Meiryo"/>
              <a:sym typeface="Meiryo"/>
            </a:endParaRPr>
          </a:p>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盗み見や改ざんを防止</a:t>
            </a:r>
            <a:endParaRPr dirty="0">
              <a:latin typeface="メイリオ" panose="020B0604030504040204" pitchFamily="50" charset="-128"/>
              <a:ea typeface="メイリオ" panose="020B0604030504040204" pitchFamily="50" charset="-128"/>
              <a:cs typeface="Meiryo"/>
              <a:sym typeface="Meiryo"/>
            </a:endParaRPr>
          </a:p>
        </p:txBody>
      </p:sp>
      <p:sp>
        <p:nvSpPr>
          <p:cNvPr id="334" name="Google Shape;334;p33"/>
          <p:cNvSpPr/>
          <p:nvPr/>
        </p:nvSpPr>
        <p:spPr>
          <a:xfrm>
            <a:off x="3027247" y="5034267"/>
            <a:ext cx="2463190" cy="276999"/>
          </a:xfrm>
          <a:prstGeom prst="rect">
            <a:avLst/>
          </a:prstGeom>
          <a:noFill/>
          <a:ln>
            <a:noFill/>
          </a:ln>
        </p:spPr>
        <p:txBody>
          <a:bodyPr spcFirstLastPara="1" wrap="square" lIns="91425" tIns="45700" rIns="91425" bIns="45700" anchor="t" anchorCtr="0">
            <a:noAutofit/>
          </a:bodyPr>
          <a:lstStyle/>
          <a:p>
            <a:pPr>
              <a:buSzPts val="1200"/>
            </a:pP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データバックアップ</a:t>
            </a:r>
            <a:endParaRPr dirty="0">
              <a:latin typeface="メイリオ" panose="020B0604030504040204" pitchFamily="50" charset="-128"/>
              <a:ea typeface="メイリオ" panose="020B0604030504040204" pitchFamily="50" charset="-128"/>
              <a:cs typeface="Meiryo"/>
              <a:sym typeface="Meiryo"/>
            </a:endParaRPr>
          </a:p>
        </p:txBody>
      </p:sp>
      <p:sp>
        <p:nvSpPr>
          <p:cNvPr id="335" name="Google Shape;335;p33"/>
          <p:cNvSpPr/>
          <p:nvPr/>
        </p:nvSpPr>
        <p:spPr>
          <a:xfrm>
            <a:off x="3009811" y="5246949"/>
            <a:ext cx="2800055" cy="553998"/>
          </a:xfrm>
          <a:prstGeom prst="rect">
            <a:avLst/>
          </a:prstGeom>
          <a:noFill/>
          <a:ln>
            <a:noFill/>
          </a:ln>
        </p:spPr>
        <p:txBody>
          <a:bodyPr spcFirstLastPara="1" wrap="square" lIns="91425" tIns="45700" rIns="91425" bIns="45700" anchor="t" anchorCtr="0">
            <a:noAutofit/>
          </a:bodyPr>
          <a:lstStyle/>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すべての契約データを毎日バックアップ</a:t>
            </a:r>
            <a:endParaRPr sz="1000" dirty="0">
              <a:solidFill>
                <a:srgbClr val="373737"/>
              </a:solidFill>
              <a:latin typeface="メイリオ" panose="020B0604030504040204" pitchFamily="50" charset="-128"/>
              <a:ea typeface="メイリオ" panose="020B0604030504040204" pitchFamily="50" charset="-128"/>
              <a:cs typeface="Meiryo"/>
              <a:sym typeface="Meiryo"/>
            </a:endParaRPr>
          </a:p>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日次でバックアップしているほか</a:t>
            </a:r>
            <a:endParaRPr sz="1000" dirty="0">
              <a:solidFill>
                <a:srgbClr val="373737"/>
              </a:solidFill>
              <a:latin typeface="メイリオ" panose="020B0604030504040204" pitchFamily="50" charset="-128"/>
              <a:ea typeface="メイリオ" panose="020B0604030504040204" pitchFamily="50" charset="-128"/>
              <a:cs typeface="Meiryo"/>
              <a:sym typeface="Meiryo"/>
            </a:endParaRPr>
          </a:p>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月次・年次でもバックアップを実施</a:t>
            </a:r>
            <a:endParaRPr dirty="0">
              <a:latin typeface="メイリオ" panose="020B0604030504040204" pitchFamily="50" charset="-128"/>
              <a:ea typeface="メイリオ" panose="020B0604030504040204" pitchFamily="50" charset="-128"/>
              <a:cs typeface="Meiryo"/>
              <a:sym typeface="Meiryo"/>
            </a:endParaRPr>
          </a:p>
        </p:txBody>
      </p:sp>
      <p:sp>
        <p:nvSpPr>
          <p:cNvPr id="336" name="Google Shape;336;p33"/>
          <p:cNvSpPr/>
          <p:nvPr/>
        </p:nvSpPr>
        <p:spPr>
          <a:xfrm>
            <a:off x="7206064" y="3240499"/>
            <a:ext cx="2463190" cy="276999"/>
          </a:xfrm>
          <a:prstGeom prst="rect">
            <a:avLst/>
          </a:prstGeom>
          <a:noFill/>
          <a:ln>
            <a:noFill/>
          </a:ln>
        </p:spPr>
        <p:txBody>
          <a:bodyPr spcFirstLastPara="1" wrap="square" lIns="91425" tIns="45700" rIns="91425" bIns="45700" anchor="t" anchorCtr="0">
            <a:noAutofit/>
          </a:bodyPr>
          <a:lstStyle/>
          <a:p>
            <a:pPr>
              <a:buSzPts val="1200"/>
            </a:pP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操作ログ管理機能</a:t>
            </a:r>
            <a:endParaRPr dirty="0">
              <a:latin typeface="メイリオ" panose="020B0604030504040204" pitchFamily="50" charset="-128"/>
              <a:ea typeface="メイリオ" panose="020B0604030504040204" pitchFamily="50" charset="-128"/>
              <a:cs typeface="Meiryo"/>
              <a:sym typeface="Meiryo"/>
            </a:endParaRPr>
          </a:p>
        </p:txBody>
      </p:sp>
      <p:sp>
        <p:nvSpPr>
          <p:cNvPr id="337" name="Google Shape;337;p33"/>
          <p:cNvSpPr/>
          <p:nvPr/>
        </p:nvSpPr>
        <p:spPr>
          <a:xfrm>
            <a:off x="7213325" y="3474641"/>
            <a:ext cx="2855320" cy="400110"/>
          </a:xfrm>
          <a:prstGeom prst="rect">
            <a:avLst/>
          </a:prstGeom>
          <a:noFill/>
          <a:ln>
            <a:noFill/>
          </a:ln>
        </p:spPr>
        <p:txBody>
          <a:bodyPr spcFirstLastPara="1" wrap="square" lIns="91425" tIns="45700" rIns="91425" bIns="45700" anchor="t" anchorCtr="0">
            <a:noAutofit/>
          </a:bodyPr>
          <a:lstStyle/>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契約文書の閲覧やダウンロードなど</a:t>
            </a:r>
            <a:endParaRPr sz="1000" dirty="0">
              <a:solidFill>
                <a:srgbClr val="373737"/>
              </a:solidFill>
              <a:latin typeface="メイリオ" panose="020B0604030504040204" pitchFamily="50" charset="-128"/>
              <a:ea typeface="メイリオ" panose="020B0604030504040204" pitchFamily="50" charset="-128"/>
              <a:cs typeface="Meiryo"/>
              <a:sym typeface="Meiryo"/>
            </a:endParaRPr>
          </a:p>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各種操作を保存しており追跡が可能</a:t>
            </a:r>
            <a:endParaRPr dirty="0">
              <a:latin typeface="メイリオ" panose="020B0604030504040204" pitchFamily="50" charset="-128"/>
              <a:ea typeface="メイリオ" panose="020B0604030504040204" pitchFamily="50" charset="-128"/>
              <a:cs typeface="Meiryo"/>
              <a:sym typeface="Meiryo"/>
            </a:endParaRPr>
          </a:p>
        </p:txBody>
      </p:sp>
      <p:sp>
        <p:nvSpPr>
          <p:cNvPr id="338" name="Google Shape;338;p33"/>
          <p:cNvSpPr/>
          <p:nvPr/>
        </p:nvSpPr>
        <p:spPr>
          <a:xfrm>
            <a:off x="7220253" y="3917193"/>
            <a:ext cx="2521762" cy="276999"/>
          </a:xfrm>
          <a:prstGeom prst="rect">
            <a:avLst/>
          </a:prstGeom>
          <a:noFill/>
          <a:ln>
            <a:noFill/>
          </a:ln>
        </p:spPr>
        <p:txBody>
          <a:bodyPr spcFirstLastPara="1" wrap="square" lIns="91425" tIns="45700" rIns="91425" bIns="45700" anchor="t" anchorCtr="0">
            <a:noAutofit/>
          </a:bodyPr>
          <a:lstStyle/>
          <a:p>
            <a:pPr>
              <a:buSzPts val="1200"/>
            </a:pP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多要素認証・</a:t>
            </a:r>
            <a:r>
              <a:rPr lang="en-US" altLang="ja-JP" sz="1200" b="1" dirty="0">
                <a:solidFill>
                  <a:srgbClr val="005BAC"/>
                </a:solidFill>
                <a:latin typeface="メイリオ" panose="020B0604030504040204" pitchFamily="50" charset="-128"/>
                <a:ea typeface="メイリオ" panose="020B0604030504040204" pitchFamily="50" charset="-128"/>
                <a:cs typeface="Meiryo"/>
                <a:sym typeface="Meiryo"/>
              </a:rPr>
              <a:t>IP</a:t>
            </a: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制限・</a:t>
            </a:r>
            <a:r>
              <a:rPr lang="en-US" altLang="ja-JP" sz="1200" b="1" dirty="0">
                <a:solidFill>
                  <a:srgbClr val="005BAC"/>
                </a:solidFill>
                <a:latin typeface="メイリオ" panose="020B0604030504040204" pitchFamily="50" charset="-128"/>
                <a:ea typeface="メイリオ" panose="020B0604030504040204" pitchFamily="50" charset="-128"/>
                <a:cs typeface="Meiryo"/>
                <a:sym typeface="Meiryo"/>
              </a:rPr>
              <a:t>SSO</a:t>
            </a:r>
            <a:endParaRPr sz="1200" b="1" dirty="0">
              <a:solidFill>
                <a:srgbClr val="005BAC"/>
              </a:solidFill>
              <a:latin typeface="メイリオ" panose="020B0604030504040204" pitchFamily="50" charset="-128"/>
              <a:ea typeface="メイリオ" panose="020B0604030504040204" pitchFamily="50" charset="-128"/>
              <a:cs typeface="Meiryo"/>
              <a:sym typeface="Meiryo"/>
            </a:endParaRPr>
          </a:p>
        </p:txBody>
      </p:sp>
      <p:sp>
        <p:nvSpPr>
          <p:cNvPr id="339" name="Google Shape;339;p33"/>
          <p:cNvSpPr/>
          <p:nvPr/>
        </p:nvSpPr>
        <p:spPr>
          <a:xfrm>
            <a:off x="7213325" y="4140335"/>
            <a:ext cx="2855320" cy="553998"/>
          </a:xfrm>
          <a:prstGeom prst="rect">
            <a:avLst/>
          </a:prstGeom>
          <a:noFill/>
          <a:ln>
            <a:noFill/>
          </a:ln>
        </p:spPr>
        <p:txBody>
          <a:bodyPr spcFirstLastPara="1" wrap="square" lIns="91425" tIns="45700" rIns="91425" bIns="45700" anchor="t" anchorCtr="0">
            <a:noAutofit/>
          </a:bodyPr>
          <a:lstStyle/>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ワンタイムパスワードなど、高度な認証方法により社外からの業務外のアクセスや</a:t>
            </a:r>
            <a:endParaRPr sz="1000" dirty="0">
              <a:solidFill>
                <a:srgbClr val="373737"/>
              </a:solidFill>
              <a:latin typeface="メイリオ" panose="020B0604030504040204" pitchFamily="50" charset="-128"/>
              <a:ea typeface="メイリオ" panose="020B0604030504040204" pitchFamily="50" charset="-128"/>
              <a:cs typeface="Meiryo"/>
              <a:sym typeface="Meiryo"/>
            </a:endParaRPr>
          </a:p>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情報漏洩対策も万全</a:t>
            </a:r>
            <a:endParaRPr dirty="0">
              <a:latin typeface="メイリオ" panose="020B0604030504040204" pitchFamily="50" charset="-128"/>
              <a:ea typeface="メイリオ" panose="020B0604030504040204" pitchFamily="50" charset="-128"/>
              <a:cs typeface="Meiryo"/>
              <a:sym typeface="Meiryo"/>
            </a:endParaRPr>
          </a:p>
        </p:txBody>
      </p:sp>
      <p:pic>
        <p:nvPicPr>
          <p:cNvPr id="340" name="Google Shape;340;p33"/>
          <p:cNvPicPr preferRelativeResize="0"/>
          <p:nvPr/>
        </p:nvPicPr>
        <p:blipFill rotWithShape="1">
          <a:blip r:embed="rId3">
            <a:alphaModFix/>
          </a:blip>
          <a:srcRect/>
          <a:stretch/>
        </p:blipFill>
        <p:spPr>
          <a:xfrm>
            <a:off x="6655119" y="4066130"/>
            <a:ext cx="402623" cy="425306"/>
          </a:xfrm>
          <a:prstGeom prst="rect">
            <a:avLst/>
          </a:prstGeom>
          <a:noFill/>
          <a:ln>
            <a:noFill/>
          </a:ln>
        </p:spPr>
      </p:pic>
      <p:sp>
        <p:nvSpPr>
          <p:cNvPr id="341" name="Google Shape;341;p33"/>
          <p:cNvSpPr/>
          <p:nvPr/>
        </p:nvSpPr>
        <p:spPr>
          <a:xfrm>
            <a:off x="7164969" y="1187715"/>
            <a:ext cx="3123028" cy="276999"/>
          </a:xfrm>
          <a:prstGeom prst="rect">
            <a:avLst/>
          </a:prstGeom>
          <a:noFill/>
          <a:ln>
            <a:noFill/>
          </a:ln>
        </p:spPr>
        <p:txBody>
          <a:bodyPr spcFirstLastPara="1" wrap="square" lIns="91425" tIns="45700" rIns="91425" bIns="45700" anchor="t" anchorCtr="0">
            <a:noAutofit/>
          </a:bodyPr>
          <a:lstStyle/>
          <a:p>
            <a:pPr>
              <a:buSzPts val="1200"/>
            </a:pPr>
            <a:r>
              <a:rPr lang="en-US" altLang="ja-JP" sz="1200" b="1" dirty="0">
                <a:solidFill>
                  <a:srgbClr val="005BAC"/>
                </a:solidFill>
                <a:latin typeface="メイリオ" panose="020B0604030504040204" pitchFamily="50" charset="-128"/>
                <a:ea typeface="メイリオ" panose="020B0604030504040204" pitchFamily="50" charset="-128"/>
                <a:cs typeface="Meiryo"/>
                <a:sym typeface="Meiryo"/>
              </a:rPr>
              <a:t>WebTrust</a:t>
            </a: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の厳格な審査をクリア</a:t>
            </a:r>
            <a:endParaRPr dirty="0">
              <a:latin typeface="メイリオ" panose="020B0604030504040204" pitchFamily="50" charset="-128"/>
              <a:ea typeface="メイリオ" panose="020B0604030504040204" pitchFamily="50" charset="-128"/>
              <a:cs typeface="Meiryo"/>
              <a:sym typeface="Meiryo"/>
            </a:endParaRPr>
          </a:p>
        </p:txBody>
      </p:sp>
      <p:pic>
        <p:nvPicPr>
          <p:cNvPr id="342" name="Google Shape;342;p33" descr="WebTrust_CA"/>
          <p:cNvPicPr preferRelativeResize="0"/>
          <p:nvPr/>
        </p:nvPicPr>
        <p:blipFill rotWithShape="1">
          <a:blip r:embed="rId4">
            <a:alphaModFix/>
          </a:blip>
          <a:srcRect/>
          <a:stretch/>
        </p:blipFill>
        <p:spPr>
          <a:xfrm>
            <a:off x="6599181" y="1228007"/>
            <a:ext cx="457986" cy="599340"/>
          </a:xfrm>
          <a:prstGeom prst="rect">
            <a:avLst/>
          </a:prstGeom>
          <a:noFill/>
          <a:ln>
            <a:noFill/>
          </a:ln>
        </p:spPr>
      </p:pic>
      <p:sp>
        <p:nvSpPr>
          <p:cNvPr id="343" name="Google Shape;343;p33"/>
          <p:cNvSpPr/>
          <p:nvPr/>
        </p:nvSpPr>
        <p:spPr>
          <a:xfrm>
            <a:off x="7182484" y="1408124"/>
            <a:ext cx="3087226" cy="400110"/>
          </a:xfrm>
          <a:prstGeom prst="rect">
            <a:avLst/>
          </a:prstGeom>
          <a:noFill/>
          <a:ln>
            <a:noFill/>
          </a:ln>
        </p:spPr>
        <p:txBody>
          <a:bodyPr spcFirstLastPara="1" wrap="square" lIns="91425" tIns="45700" rIns="91425" bIns="45700" anchor="t" anchorCtr="0">
            <a:noAutofit/>
          </a:bodyPr>
          <a:lstStyle/>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システムで使用する電子証明書は</a:t>
            </a:r>
            <a:endParaRPr sz="1000" dirty="0">
              <a:solidFill>
                <a:srgbClr val="373737"/>
              </a:solidFill>
              <a:latin typeface="メイリオ" panose="020B0604030504040204" pitchFamily="50" charset="-128"/>
              <a:ea typeface="メイリオ" panose="020B0604030504040204" pitchFamily="50" charset="-128"/>
              <a:cs typeface="Meiryo"/>
              <a:sym typeface="Meiryo"/>
            </a:endParaRPr>
          </a:p>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国際的な電子商取引保証基準に準拠</a:t>
            </a:r>
            <a:endParaRPr dirty="0">
              <a:latin typeface="メイリオ" panose="020B0604030504040204" pitchFamily="50" charset="-128"/>
              <a:ea typeface="メイリオ" panose="020B0604030504040204" pitchFamily="50" charset="-128"/>
              <a:cs typeface="Meiryo"/>
              <a:sym typeface="Meiryo"/>
            </a:endParaRPr>
          </a:p>
        </p:txBody>
      </p:sp>
      <p:sp>
        <p:nvSpPr>
          <p:cNvPr id="344" name="Google Shape;344;p33"/>
          <p:cNvSpPr/>
          <p:nvPr/>
        </p:nvSpPr>
        <p:spPr>
          <a:xfrm>
            <a:off x="7164969" y="1883580"/>
            <a:ext cx="3123028" cy="276999"/>
          </a:xfrm>
          <a:prstGeom prst="rect">
            <a:avLst/>
          </a:prstGeom>
          <a:noFill/>
          <a:ln>
            <a:noFill/>
          </a:ln>
        </p:spPr>
        <p:txBody>
          <a:bodyPr spcFirstLastPara="1" wrap="square" lIns="91425" tIns="45700" rIns="91425" bIns="45700" anchor="t" anchorCtr="0">
            <a:noAutofit/>
          </a:bodyPr>
          <a:lstStyle/>
          <a:p>
            <a:pPr>
              <a:buSzPts val="1200"/>
            </a:pP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セキュリティ基準・認証取得済</a:t>
            </a:r>
            <a:endParaRPr dirty="0">
              <a:latin typeface="メイリオ" panose="020B0604030504040204" pitchFamily="50" charset="-128"/>
              <a:ea typeface="メイリオ" panose="020B0604030504040204" pitchFamily="50" charset="-128"/>
              <a:cs typeface="Meiryo"/>
              <a:sym typeface="Meiryo"/>
            </a:endParaRPr>
          </a:p>
        </p:txBody>
      </p:sp>
      <p:sp>
        <p:nvSpPr>
          <p:cNvPr id="346" name="Google Shape;346;p33"/>
          <p:cNvSpPr/>
          <p:nvPr/>
        </p:nvSpPr>
        <p:spPr>
          <a:xfrm>
            <a:off x="7182484" y="2103989"/>
            <a:ext cx="3087226" cy="400110"/>
          </a:xfrm>
          <a:prstGeom prst="rect">
            <a:avLst/>
          </a:prstGeom>
          <a:noFill/>
          <a:ln>
            <a:noFill/>
          </a:ln>
        </p:spPr>
        <p:txBody>
          <a:bodyPr spcFirstLastPara="1" wrap="square" lIns="91425" tIns="45700" rIns="91425" bIns="45700" anchor="t" anchorCtr="0">
            <a:noAutofit/>
          </a:bodyPr>
          <a:lstStyle/>
          <a:p>
            <a:pPr>
              <a:buSzPts val="1000"/>
            </a:pPr>
            <a:r>
              <a:rPr lang="en-US" altLang="ja-JP" sz="1000" dirty="0">
                <a:solidFill>
                  <a:srgbClr val="373737"/>
                </a:solidFill>
                <a:latin typeface="メイリオ" panose="020B0604030504040204" pitchFamily="50" charset="-128"/>
                <a:ea typeface="メイリオ" panose="020B0604030504040204" pitchFamily="50" charset="-128"/>
                <a:sym typeface="Meiryo"/>
              </a:rPr>
              <a:t>ISO/IEC 27001:2013</a:t>
            </a:r>
            <a:r>
              <a:rPr lang="ja-JP" altLang="en-US" sz="1000" dirty="0">
                <a:solidFill>
                  <a:srgbClr val="373737"/>
                </a:solidFill>
                <a:latin typeface="メイリオ" panose="020B0604030504040204" pitchFamily="50" charset="-128"/>
                <a:ea typeface="メイリオ" panose="020B0604030504040204" pitchFamily="50" charset="-128"/>
                <a:sym typeface="Meiryo"/>
              </a:rPr>
              <a:t>・</a:t>
            </a:r>
            <a:r>
              <a:rPr lang="en-US" altLang="ja-JP" sz="1000" dirty="0">
                <a:solidFill>
                  <a:srgbClr val="373737"/>
                </a:solidFill>
                <a:latin typeface="メイリオ" panose="020B0604030504040204" pitchFamily="50" charset="-128"/>
                <a:ea typeface="メイリオ" panose="020B0604030504040204" pitchFamily="50" charset="-128"/>
                <a:sym typeface="Meiryo"/>
              </a:rPr>
              <a:t>JIS Q 27001:2014</a:t>
            </a:r>
          </a:p>
          <a:p>
            <a:pPr>
              <a:buSzPts val="1000"/>
            </a:pPr>
            <a:r>
              <a:rPr lang="ja-JP" altLang="ja-JP" sz="1000" dirty="0">
                <a:solidFill>
                  <a:srgbClr val="373737"/>
                </a:solidFill>
                <a:latin typeface="メイリオ" panose="020B0604030504040204" pitchFamily="50" charset="-128"/>
                <a:ea typeface="メイリオ" panose="020B0604030504040204" pitchFamily="50" charset="-128"/>
              </a:rPr>
              <a:t>SOC2 Type-1 報告書</a:t>
            </a:r>
            <a:r>
              <a:rPr lang="en-US" altLang="ja-JP" sz="1000" dirty="0">
                <a:solidFill>
                  <a:srgbClr val="373737"/>
                </a:solidFill>
                <a:latin typeface="メイリオ" panose="020B0604030504040204" pitchFamily="50" charset="-128"/>
                <a:ea typeface="メイリオ" panose="020B0604030504040204" pitchFamily="50" charset="-128"/>
              </a:rPr>
              <a:t> </a:t>
            </a:r>
            <a:r>
              <a:rPr lang="ja-JP" altLang="ja-JP" sz="1000" dirty="0">
                <a:solidFill>
                  <a:srgbClr val="373737"/>
                </a:solidFill>
                <a:latin typeface="メイリオ" panose="020B0604030504040204" pitchFamily="50" charset="-128"/>
                <a:ea typeface="メイリオ" panose="020B0604030504040204" pitchFamily="50" charset="-128"/>
              </a:rPr>
              <a:t>SOC2 Type-</a:t>
            </a:r>
            <a:r>
              <a:rPr lang="en-US" altLang="ja-JP" sz="1000" dirty="0">
                <a:solidFill>
                  <a:srgbClr val="373737"/>
                </a:solidFill>
                <a:latin typeface="メイリオ" panose="020B0604030504040204" pitchFamily="50" charset="-128"/>
                <a:ea typeface="メイリオ" panose="020B0604030504040204" pitchFamily="50" charset="-128"/>
              </a:rPr>
              <a:t>2 </a:t>
            </a:r>
            <a:r>
              <a:rPr lang="ja-JP" altLang="ja-JP" sz="1000" dirty="0">
                <a:solidFill>
                  <a:srgbClr val="373737"/>
                </a:solidFill>
                <a:latin typeface="メイリオ" panose="020B0604030504040204" pitchFamily="50" charset="-128"/>
                <a:ea typeface="メイリオ" panose="020B0604030504040204" pitchFamily="50" charset="-128"/>
              </a:rPr>
              <a:t>報告書</a:t>
            </a:r>
            <a:endParaRPr lang="en-US" altLang="ja-JP" sz="1000" dirty="0">
              <a:solidFill>
                <a:srgbClr val="373737"/>
              </a:solidFill>
              <a:latin typeface="メイリオ" panose="020B0604030504040204" pitchFamily="50" charset="-128"/>
              <a:ea typeface="メイリオ" panose="020B0604030504040204" pitchFamily="50" charset="-128"/>
            </a:endParaRPr>
          </a:p>
          <a:p>
            <a:pPr>
              <a:buSzPts val="1000"/>
            </a:pPr>
            <a:r>
              <a:rPr lang="ja-JP" altLang="ja-JP" sz="1000" dirty="0">
                <a:solidFill>
                  <a:srgbClr val="373737"/>
                </a:solidFill>
                <a:latin typeface="メイリオ" panose="020B0604030504040204" pitchFamily="50" charset="-128"/>
                <a:ea typeface="メイリオ" panose="020B0604030504040204" pitchFamily="50" charset="-128"/>
              </a:rPr>
              <a:t>ISMAP</a:t>
            </a:r>
          </a:p>
          <a:p>
            <a:pPr>
              <a:buSzPts val="1000"/>
            </a:pPr>
            <a:endParaRPr lang="ja-JP" altLang="ja-JP" sz="1000" dirty="0">
              <a:solidFill>
                <a:srgbClr val="373737"/>
              </a:solidFill>
              <a:latin typeface="メイリオ" panose="020B0604030504040204" pitchFamily="50" charset="-128"/>
              <a:ea typeface="メイリオ" panose="020B0604030504040204" pitchFamily="50" charset="-128"/>
            </a:endParaRPr>
          </a:p>
          <a:p>
            <a:pPr>
              <a:buSzPts val="1000"/>
            </a:pPr>
            <a:endParaRPr sz="1000" dirty="0">
              <a:solidFill>
                <a:srgbClr val="373737"/>
              </a:solidFill>
              <a:latin typeface="メイリオ" panose="020B0604030504040204" pitchFamily="50" charset="-128"/>
              <a:ea typeface="メイリオ" panose="020B0604030504040204" pitchFamily="50" charset="-128"/>
              <a:sym typeface="Meiryo"/>
            </a:endParaRPr>
          </a:p>
        </p:txBody>
      </p:sp>
      <p:sp>
        <p:nvSpPr>
          <p:cNvPr id="347" name="Google Shape;347;p33"/>
          <p:cNvSpPr/>
          <p:nvPr/>
        </p:nvSpPr>
        <p:spPr>
          <a:xfrm>
            <a:off x="7241952" y="5325755"/>
            <a:ext cx="1747202" cy="276999"/>
          </a:xfrm>
          <a:prstGeom prst="rect">
            <a:avLst/>
          </a:prstGeom>
          <a:noFill/>
          <a:ln>
            <a:noFill/>
          </a:ln>
        </p:spPr>
        <p:txBody>
          <a:bodyPr spcFirstLastPara="1" wrap="square" lIns="91425" tIns="45700" rIns="91425" bIns="45700" anchor="t" anchorCtr="0">
            <a:noAutofit/>
          </a:bodyPr>
          <a:lstStyle/>
          <a:p>
            <a:pPr>
              <a:buSzPts val="1200"/>
            </a:pPr>
            <a:r>
              <a:rPr lang="ja-JP" altLang="en-US" sz="1200" b="1" dirty="0">
                <a:solidFill>
                  <a:srgbClr val="005BAC"/>
                </a:solidFill>
                <a:latin typeface="メイリオ" panose="020B0604030504040204" pitchFamily="50" charset="-128"/>
                <a:ea typeface="メイリオ" panose="020B0604030504040204" pitchFamily="50" charset="-128"/>
                <a:cs typeface="Meiryo"/>
                <a:sym typeface="Meiryo"/>
              </a:rPr>
              <a:t>連絡窓口</a:t>
            </a:r>
            <a:endParaRPr dirty="0">
              <a:latin typeface="メイリオ" panose="020B0604030504040204" pitchFamily="50" charset="-128"/>
              <a:ea typeface="メイリオ" panose="020B0604030504040204" pitchFamily="50" charset="-128"/>
              <a:cs typeface="Meiryo"/>
              <a:sym typeface="Meiryo"/>
            </a:endParaRPr>
          </a:p>
        </p:txBody>
      </p:sp>
      <p:sp>
        <p:nvSpPr>
          <p:cNvPr id="348" name="Google Shape;348;p33"/>
          <p:cNvSpPr/>
          <p:nvPr/>
        </p:nvSpPr>
        <p:spPr>
          <a:xfrm>
            <a:off x="7249901" y="5537648"/>
            <a:ext cx="2955718" cy="400110"/>
          </a:xfrm>
          <a:prstGeom prst="rect">
            <a:avLst/>
          </a:prstGeom>
          <a:noFill/>
          <a:ln>
            <a:noFill/>
          </a:ln>
        </p:spPr>
        <p:txBody>
          <a:bodyPr spcFirstLastPara="1" wrap="square" lIns="91425" tIns="45700" rIns="91425" bIns="45700" anchor="t" anchorCtr="0">
            <a:noAutofit/>
          </a:bodyPr>
          <a:lstStyle/>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電話・メール・ウェブフォーム</a:t>
            </a:r>
            <a:endParaRPr sz="1000" dirty="0">
              <a:solidFill>
                <a:srgbClr val="373737"/>
              </a:solidFill>
              <a:latin typeface="メイリオ" panose="020B0604030504040204" pitchFamily="50" charset="-128"/>
              <a:ea typeface="メイリオ" panose="020B0604030504040204" pitchFamily="50" charset="-128"/>
              <a:cs typeface="Meiryo"/>
              <a:sym typeface="Meiryo"/>
            </a:endParaRPr>
          </a:p>
          <a:p>
            <a:pPr>
              <a:buSzPts val="1000"/>
            </a:pPr>
            <a:r>
              <a:rPr lang="ja-JP" altLang="en-US" sz="1000" dirty="0">
                <a:solidFill>
                  <a:srgbClr val="373737"/>
                </a:solidFill>
                <a:latin typeface="メイリオ" panose="020B0604030504040204" pitchFamily="50" charset="-128"/>
                <a:ea typeface="メイリオ" panose="020B0604030504040204" pitchFamily="50" charset="-128"/>
                <a:cs typeface="Meiryo"/>
                <a:sym typeface="Meiryo"/>
              </a:rPr>
              <a:t>ウェブ会議システム・ウェブチャット</a:t>
            </a:r>
            <a:endParaRPr dirty="0">
              <a:latin typeface="メイリオ" panose="020B0604030504040204" pitchFamily="50" charset="-128"/>
              <a:ea typeface="メイリオ" panose="020B0604030504040204" pitchFamily="50" charset="-128"/>
              <a:cs typeface="Meiryo"/>
              <a:sym typeface="Meiryo"/>
            </a:endParaRPr>
          </a:p>
        </p:txBody>
      </p:sp>
      <p:sp>
        <p:nvSpPr>
          <p:cNvPr id="349" name="Google Shape;349;p33"/>
          <p:cNvSpPr/>
          <p:nvPr/>
        </p:nvSpPr>
        <p:spPr>
          <a:xfrm>
            <a:off x="1962329" y="941832"/>
            <a:ext cx="3895653" cy="5193792"/>
          </a:xfrm>
          <a:prstGeom prst="roundRect">
            <a:avLst>
              <a:gd name="adj" fmla="val 5685"/>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r>
              <a:rPr lang="en-US" altLang="ja-JP" sz="513" dirty="0">
                <a:solidFill>
                  <a:schemeClr val="lt1"/>
                </a:solidFill>
                <a:latin typeface="メイリオ" panose="020B0604030504040204" pitchFamily="50" charset="-128"/>
                <a:ea typeface="メイリオ" panose="020B0604030504040204" pitchFamily="50" charset="-128"/>
                <a:cs typeface="Meiryo"/>
                <a:sym typeface="Meiryo"/>
              </a:rPr>
              <a:t>z</a:t>
            </a: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350" name="Google Shape;350;p33"/>
          <p:cNvSpPr/>
          <p:nvPr/>
        </p:nvSpPr>
        <p:spPr>
          <a:xfrm>
            <a:off x="6247127" y="5081882"/>
            <a:ext cx="4148673" cy="998879"/>
          </a:xfrm>
          <a:prstGeom prst="roundRect">
            <a:avLst>
              <a:gd name="adj" fmla="val 16403"/>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SzPts val="513"/>
            </a:pPr>
            <a:endParaRPr sz="513"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351" name="Google Shape;351;p33"/>
          <p:cNvSpPr txBox="1"/>
          <p:nvPr/>
        </p:nvSpPr>
        <p:spPr>
          <a:xfrm>
            <a:off x="3351256" y="783799"/>
            <a:ext cx="1200220" cy="307777"/>
          </a:xfrm>
          <a:prstGeom prst="rect">
            <a:avLst/>
          </a:prstGeom>
          <a:solidFill>
            <a:srgbClr val="005BAC"/>
          </a:solidFill>
          <a:ln>
            <a:noFill/>
          </a:ln>
        </p:spPr>
        <p:txBody>
          <a:bodyPr spcFirstLastPara="1" wrap="square" lIns="91425" tIns="45700" rIns="91425" bIns="45700" anchor="t" anchorCtr="0">
            <a:spAutoFit/>
          </a:bodyPr>
          <a:lstStyle/>
          <a:p>
            <a:pPr algn="ctr">
              <a:buSzPts val="1400"/>
            </a:pPr>
            <a:r>
              <a:rPr lang="ja-JP" altLang="en-US" b="1" dirty="0">
                <a:solidFill>
                  <a:schemeClr val="lt1"/>
                </a:solidFill>
                <a:latin typeface="メイリオ" panose="020B0604030504040204" pitchFamily="50" charset="-128"/>
                <a:ea typeface="メイリオ" panose="020B0604030504040204" pitchFamily="50" charset="-128"/>
                <a:cs typeface="Meiryo"/>
                <a:sym typeface="Meiryo"/>
              </a:rPr>
              <a:t>安全性</a:t>
            </a:r>
            <a:endParaRPr dirty="0">
              <a:latin typeface="メイリオ" panose="020B0604030504040204" pitchFamily="50" charset="-128"/>
              <a:ea typeface="メイリオ" panose="020B0604030504040204" pitchFamily="50" charset="-128"/>
              <a:cs typeface="Meiryo"/>
              <a:sym typeface="Meiryo"/>
            </a:endParaRPr>
          </a:p>
        </p:txBody>
      </p:sp>
      <p:sp>
        <p:nvSpPr>
          <p:cNvPr id="352" name="Google Shape;352;p33"/>
          <p:cNvSpPr txBox="1"/>
          <p:nvPr/>
        </p:nvSpPr>
        <p:spPr>
          <a:xfrm>
            <a:off x="7699910" y="793428"/>
            <a:ext cx="1207027" cy="307777"/>
          </a:xfrm>
          <a:prstGeom prst="rect">
            <a:avLst/>
          </a:prstGeom>
          <a:solidFill>
            <a:srgbClr val="005BAC"/>
          </a:solidFill>
          <a:ln>
            <a:noFill/>
          </a:ln>
        </p:spPr>
        <p:txBody>
          <a:bodyPr spcFirstLastPara="1" wrap="square" lIns="91425" tIns="45700" rIns="91425" bIns="45700" anchor="t" anchorCtr="0">
            <a:spAutoFit/>
          </a:bodyPr>
          <a:lstStyle/>
          <a:p>
            <a:pPr algn="ctr">
              <a:buSzPts val="1400"/>
            </a:pPr>
            <a:r>
              <a:rPr lang="ja-JP" altLang="en-US" b="1" dirty="0">
                <a:solidFill>
                  <a:schemeClr val="lt1"/>
                </a:solidFill>
                <a:latin typeface="メイリオ" panose="020B0604030504040204" pitchFamily="50" charset="-128"/>
                <a:ea typeface="メイリオ" panose="020B0604030504040204" pitchFamily="50" charset="-128"/>
                <a:cs typeface="Meiryo"/>
                <a:sym typeface="Meiryo"/>
              </a:rPr>
              <a:t>信憑性</a:t>
            </a:r>
            <a:endParaRPr b="1" dirty="0">
              <a:solidFill>
                <a:schemeClr val="lt1"/>
              </a:solidFill>
              <a:latin typeface="メイリオ" panose="020B0604030504040204" pitchFamily="50" charset="-128"/>
              <a:ea typeface="メイリオ" panose="020B0604030504040204" pitchFamily="50" charset="-128"/>
              <a:cs typeface="Meiryo"/>
              <a:sym typeface="Meiryo"/>
            </a:endParaRPr>
          </a:p>
        </p:txBody>
      </p:sp>
      <p:sp>
        <p:nvSpPr>
          <p:cNvPr id="353" name="Google Shape;353;p33"/>
          <p:cNvSpPr txBox="1"/>
          <p:nvPr/>
        </p:nvSpPr>
        <p:spPr>
          <a:xfrm>
            <a:off x="7710222" y="2830368"/>
            <a:ext cx="1216171" cy="307777"/>
          </a:xfrm>
          <a:prstGeom prst="rect">
            <a:avLst/>
          </a:prstGeom>
          <a:solidFill>
            <a:srgbClr val="005BAC"/>
          </a:solidFill>
          <a:ln>
            <a:noFill/>
          </a:ln>
        </p:spPr>
        <p:txBody>
          <a:bodyPr spcFirstLastPara="1" wrap="square" lIns="91425" tIns="45700" rIns="91425" bIns="45700" anchor="t" anchorCtr="0">
            <a:spAutoFit/>
          </a:bodyPr>
          <a:lstStyle/>
          <a:p>
            <a:pPr algn="ctr">
              <a:buSzPts val="1400"/>
            </a:pPr>
            <a:r>
              <a:rPr lang="ja-JP" altLang="en-US" b="1" dirty="0">
                <a:solidFill>
                  <a:schemeClr val="lt1"/>
                </a:solidFill>
                <a:latin typeface="メイリオ" panose="020B0604030504040204" pitchFamily="50" charset="-128"/>
                <a:ea typeface="メイリオ" panose="020B0604030504040204" pitchFamily="50" charset="-128"/>
                <a:cs typeface="Meiryo"/>
                <a:sym typeface="Meiryo"/>
              </a:rPr>
              <a:t>内部統制</a:t>
            </a:r>
            <a:endParaRPr dirty="0">
              <a:latin typeface="メイリオ" panose="020B0604030504040204" pitchFamily="50" charset="-128"/>
              <a:ea typeface="メイリオ" panose="020B0604030504040204" pitchFamily="50" charset="-128"/>
              <a:cs typeface="Meiryo"/>
              <a:sym typeface="Meiryo"/>
            </a:endParaRPr>
          </a:p>
        </p:txBody>
      </p:sp>
      <p:sp>
        <p:nvSpPr>
          <p:cNvPr id="354" name="Google Shape;354;p33"/>
          <p:cNvSpPr txBox="1"/>
          <p:nvPr/>
        </p:nvSpPr>
        <p:spPr>
          <a:xfrm>
            <a:off x="7710222" y="4942632"/>
            <a:ext cx="1216171" cy="307777"/>
          </a:xfrm>
          <a:prstGeom prst="rect">
            <a:avLst/>
          </a:prstGeom>
          <a:solidFill>
            <a:srgbClr val="005BAC"/>
          </a:solidFill>
          <a:ln>
            <a:noFill/>
          </a:ln>
        </p:spPr>
        <p:txBody>
          <a:bodyPr spcFirstLastPara="1" wrap="square" lIns="91425" tIns="45700" rIns="91425" bIns="45700" anchor="t" anchorCtr="0">
            <a:spAutoFit/>
          </a:bodyPr>
          <a:lstStyle/>
          <a:p>
            <a:pPr algn="ctr">
              <a:buSzPts val="1400"/>
            </a:pPr>
            <a:r>
              <a:rPr lang="ja-JP" altLang="en-US" b="1" dirty="0">
                <a:solidFill>
                  <a:schemeClr val="lt1"/>
                </a:solidFill>
                <a:latin typeface="メイリオ" panose="020B0604030504040204" pitchFamily="50" charset="-128"/>
                <a:ea typeface="メイリオ" panose="020B0604030504040204" pitchFamily="50" charset="-128"/>
                <a:cs typeface="Meiryo"/>
                <a:sym typeface="Meiryo"/>
              </a:rPr>
              <a:t>サポート</a:t>
            </a:r>
            <a:endParaRPr b="1" dirty="0">
              <a:solidFill>
                <a:schemeClr val="lt1"/>
              </a:solidFill>
              <a:latin typeface="メイリオ" panose="020B0604030504040204" pitchFamily="50" charset="-128"/>
              <a:ea typeface="メイリオ" panose="020B0604030504040204" pitchFamily="50" charset="-128"/>
              <a:cs typeface="Meiryo"/>
              <a:sym typeface="Meiryo"/>
            </a:endParaRPr>
          </a:p>
        </p:txBody>
      </p:sp>
      <p:pic>
        <p:nvPicPr>
          <p:cNvPr id="355" name="Google Shape;355;p33"/>
          <p:cNvPicPr preferRelativeResize="0"/>
          <p:nvPr/>
        </p:nvPicPr>
        <p:blipFill rotWithShape="1">
          <a:blip r:embed="rId5">
            <a:alphaModFix/>
          </a:blip>
          <a:srcRect/>
          <a:stretch/>
        </p:blipFill>
        <p:spPr>
          <a:xfrm>
            <a:off x="2382525" y="1356643"/>
            <a:ext cx="596900" cy="508000"/>
          </a:xfrm>
          <a:prstGeom prst="rect">
            <a:avLst/>
          </a:prstGeom>
          <a:noFill/>
          <a:ln>
            <a:noFill/>
          </a:ln>
        </p:spPr>
      </p:pic>
      <p:pic>
        <p:nvPicPr>
          <p:cNvPr id="356" name="Google Shape;356;p33"/>
          <p:cNvPicPr preferRelativeResize="0"/>
          <p:nvPr/>
        </p:nvPicPr>
        <p:blipFill rotWithShape="1">
          <a:blip r:embed="rId6">
            <a:alphaModFix/>
          </a:blip>
          <a:srcRect/>
          <a:stretch/>
        </p:blipFill>
        <p:spPr>
          <a:xfrm>
            <a:off x="2392357" y="2021173"/>
            <a:ext cx="452764" cy="521365"/>
          </a:xfrm>
          <a:prstGeom prst="rect">
            <a:avLst/>
          </a:prstGeom>
          <a:noFill/>
          <a:ln>
            <a:noFill/>
          </a:ln>
        </p:spPr>
      </p:pic>
      <p:pic>
        <p:nvPicPr>
          <p:cNvPr id="357" name="Google Shape;357;p33"/>
          <p:cNvPicPr preferRelativeResize="0"/>
          <p:nvPr/>
        </p:nvPicPr>
        <p:blipFill rotWithShape="1">
          <a:blip r:embed="rId7">
            <a:alphaModFix/>
          </a:blip>
          <a:srcRect/>
          <a:stretch/>
        </p:blipFill>
        <p:spPr>
          <a:xfrm>
            <a:off x="2424014" y="3542696"/>
            <a:ext cx="444500" cy="520700"/>
          </a:xfrm>
          <a:prstGeom prst="rect">
            <a:avLst/>
          </a:prstGeom>
          <a:noFill/>
          <a:ln>
            <a:noFill/>
          </a:ln>
        </p:spPr>
      </p:pic>
      <p:pic>
        <p:nvPicPr>
          <p:cNvPr id="358" name="Google Shape;358;p33"/>
          <p:cNvPicPr preferRelativeResize="0"/>
          <p:nvPr/>
        </p:nvPicPr>
        <p:blipFill rotWithShape="1">
          <a:blip r:embed="rId8">
            <a:alphaModFix/>
          </a:blip>
          <a:srcRect/>
          <a:stretch/>
        </p:blipFill>
        <p:spPr>
          <a:xfrm>
            <a:off x="2438925" y="4285565"/>
            <a:ext cx="361882" cy="598497"/>
          </a:xfrm>
          <a:prstGeom prst="rect">
            <a:avLst/>
          </a:prstGeom>
          <a:noFill/>
          <a:ln>
            <a:noFill/>
          </a:ln>
        </p:spPr>
      </p:pic>
      <p:pic>
        <p:nvPicPr>
          <p:cNvPr id="359" name="Google Shape;359;p33"/>
          <p:cNvPicPr preferRelativeResize="0"/>
          <p:nvPr/>
        </p:nvPicPr>
        <p:blipFill rotWithShape="1">
          <a:blip r:embed="rId9">
            <a:alphaModFix/>
          </a:blip>
          <a:srcRect/>
          <a:stretch/>
        </p:blipFill>
        <p:spPr>
          <a:xfrm>
            <a:off x="6681204" y="5333804"/>
            <a:ext cx="356873" cy="494132"/>
          </a:xfrm>
          <a:prstGeom prst="rect">
            <a:avLst/>
          </a:prstGeom>
          <a:noFill/>
          <a:ln>
            <a:noFill/>
          </a:ln>
        </p:spPr>
      </p:pic>
      <p:pic>
        <p:nvPicPr>
          <p:cNvPr id="360" name="Google Shape;360;p33"/>
          <p:cNvPicPr preferRelativeResize="0"/>
          <p:nvPr/>
        </p:nvPicPr>
        <p:blipFill rotWithShape="1">
          <a:blip r:embed="rId10">
            <a:alphaModFix/>
          </a:blip>
          <a:srcRect/>
          <a:stretch/>
        </p:blipFill>
        <p:spPr>
          <a:xfrm>
            <a:off x="2427695" y="5155372"/>
            <a:ext cx="499814" cy="516474"/>
          </a:xfrm>
          <a:prstGeom prst="rect">
            <a:avLst/>
          </a:prstGeom>
          <a:noFill/>
          <a:ln>
            <a:noFill/>
          </a:ln>
        </p:spPr>
      </p:pic>
      <p:pic>
        <p:nvPicPr>
          <p:cNvPr id="361" name="Google Shape;361;p33"/>
          <p:cNvPicPr preferRelativeResize="0"/>
          <p:nvPr/>
        </p:nvPicPr>
        <p:blipFill rotWithShape="1">
          <a:blip r:embed="rId11">
            <a:alphaModFix/>
          </a:blip>
          <a:srcRect/>
          <a:stretch/>
        </p:blipFill>
        <p:spPr>
          <a:xfrm>
            <a:off x="2392357" y="2784352"/>
            <a:ext cx="458302" cy="458302"/>
          </a:xfrm>
          <a:prstGeom prst="rect">
            <a:avLst/>
          </a:prstGeom>
          <a:noFill/>
          <a:ln>
            <a:noFill/>
          </a:ln>
        </p:spPr>
      </p:pic>
      <p:pic>
        <p:nvPicPr>
          <p:cNvPr id="362" name="Google Shape;362;p33"/>
          <p:cNvPicPr preferRelativeResize="0"/>
          <p:nvPr/>
        </p:nvPicPr>
        <p:blipFill rotWithShape="1">
          <a:blip r:embed="rId12">
            <a:alphaModFix/>
          </a:blip>
          <a:srcRect/>
          <a:stretch/>
        </p:blipFill>
        <p:spPr>
          <a:xfrm>
            <a:off x="6566904" y="3302463"/>
            <a:ext cx="558800" cy="520700"/>
          </a:xfrm>
          <a:prstGeom prst="rect">
            <a:avLst/>
          </a:prstGeom>
          <a:noFill/>
          <a:ln>
            <a:noFill/>
          </a:ln>
        </p:spPr>
      </p:pic>
    </p:spTree>
  </p:cSld>
  <p:clrMapOvr>
    <a:masterClrMapping/>
  </p:clrMapOvr>
</p:sld>
</file>

<file path=ppt/theme/theme1.xml><?xml version="1.0" encoding="utf-8"?>
<a:theme xmlns:a="http://schemas.openxmlformats.org/drawingml/2006/main" name="電子印鑑GMOサイン">
  <a:themeElements>
    <a:clrScheme name="GMOサイン">
      <a:dk1>
        <a:srgbClr val="101D32"/>
      </a:dk1>
      <a:lt1>
        <a:srgbClr val="FFFFFF"/>
      </a:lt1>
      <a:dk2>
        <a:srgbClr val="7D7D7D"/>
      </a:dk2>
      <a:lt2>
        <a:srgbClr val="F0F0F0"/>
      </a:lt2>
      <a:accent1>
        <a:srgbClr val="005BAC"/>
      </a:accent1>
      <a:accent2>
        <a:srgbClr val="3AAFC5"/>
      </a:accent2>
      <a:accent3>
        <a:srgbClr val="E22C18"/>
      </a:accent3>
      <a:accent4>
        <a:srgbClr val="F0EF10"/>
      </a:accent4>
      <a:accent5>
        <a:srgbClr val="EAF7F9"/>
      </a:accent5>
      <a:accent6>
        <a:srgbClr val="049B4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11282</TotalTime>
  <Words>1908</Words>
  <Application>Microsoft Office PowerPoint</Application>
  <PresentationFormat>ワイド画面</PresentationFormat>
  <Paragraphs>285</Paragraphs>
  <Slides>22</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ＭＳ Ｐゴシック</vt:lpstr>
      <vt:lpstr>Noto Sans</vt:lpstr>
      <vt:lpstr>Noto Sans JP</vt:lpstr>
      <vt:lpstr>Noto Sans Symbols</vt:lpstr>
      <vt:lpstr>メイリオ</vt:lpstr>
      <vt:lpstr>メイリオ</vt:lpstr>
      <vt:lpstr>Arial</vt:lpstr>
      <vt:lpstr>Calibri</vt:lpstr>
      <vt:lpstr>電子印鑑GMOサイン</vt:lpstr>
      <vt:lpstr>【事業者の皆様向け】 電子契約のご利用について</vt:lpstr>
      <vt:lpstr>目次</vt:lpstr>
      <vt:lpstr>１．会社概要</vt:lpstr>
      <vt:lpstr>２．電子契約とは</vt:lpstr>
      <vt:lpstr>電子契約の主なメリット</vt:lpstr>
      <vt:lpstr>法的効力を証明する仕組み</vt:lpstr>
      <vt:lpstr>電子帳簿保存法</vt:lpstr>
      <vt:lpstr>立会人型（契約印タイプ）</vt:lpstr>
      <vt:lpstr>セキュリティ</vt:lpstr>
      <vt:lpstr>GMOサイン 5つのポイント</vt:lpstr>
      <vt:lpstr>３．契約締結の流れ</vt:lpstr>
      <vt:lpstr>電子契約利用申出書について</vt:lpstr>
      <vt:lpstr>事業者様の操作手順（１）　</vt:lpstr>
      <vt:lpstr>事業者様の操作手順（２）</vt:lpstr>
      <vt:lpstr>事業者様の操作手順（３）</vt:lpstr>
      <vt:lpstr>事業者様の操作手順（４）</vt:lpstr>
      <vt:lpstr>署名完了後の文書の状態</vt:lpstr>
      <vt:lpstr>４．電子署名の確認方法</vt:lpstr>
      <vt:lpstr>電子署名の確認方法【ダウンロードしたPDF上で確認】</vt:lpstr>
      <vt:lpstr>５．困ったときは</vt:lpstr>
      <vt:lpstr>ヘルプセンター</vt:lpstr>
      <vt:lpstr>お問合せ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【事業者の皆様向け】 電子契約のご利用について</dc:title>
  <dc:creator>中嶋 竜雅</dc:creator>
  <cp:lastModifiedBy>和田　瞳</cp:lastModifiedBy>
  <cp:revision>24</cp:revision>
  <dcterms:created xsi:type="dcterms:W3CDTF">2023-07-06T01:51:04Z</dcterms:created>
  <dcterms:modified xsi:type="dcterms:W3CDTF">2024-12-24T00:12:17Z</dcterms:modified>
</cp:coreProperties>
</file>